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0"/>
  </p:handoutMasterIdLst>
  <p:sldIdLst>
    <p:sldId id="465" r:id="rId3"/>
    <p:sldId id="947" r:id="rId5"/>
    <p:sldId id="700" r:id="rId6"/>
    <p:sldId id="692" r:id="rId7"/>
    <p:sldId id="973" r:id="rId8"/>
    <p:sldId id="1098" r:id="rId9"/>
    <p:sldId id="1096" r:id="rId10"/>
    <p:sldId id="1097" r:id="rId11"/>
    <p:sldId id="1078" r:id="rId12"/>
    <p:sldId id="1079" r:id="rId13"/>
    <p:sldId id="1082" r:id="rId14"/>
    <p:sldId id="1085" r:id="rId15"/>
    <p:sldId id="1073" r:id="rId16"/>
    <p:sldId id="1086" r:id="rId17"/>
    <p:sldId id="1090" r:id="rId18"/>
    <p:sldId id="1089" r:id="rId19"/>
    <p:sldId id="1088" r:id="rId20"/>
    <p:sldId id="1099" r:id="rId21"/>
    <p:sldId id="1091" r:id="rId22"/>
    <p:sldId id="1002" r:id="rId23"/>
    <p:sldId id="1092" r:id="rId24"/>
    <p:sldId id="1094" r:id="rId25"/>
    <p:sldId id="1093" r:id="rId26"/>
    <p:sldId id="1095" r:id="rId27"/>
    <p:sldId id="720" r:id="rId28"/>
    <p:sldId id="295" r:id="rId29"/>
  </p:sldIdLst>
  <p:sldSz cx="24384000" cy="13716000"/>
  <p:notesSz cx="6858000" cy="9144000"/>
  <p:custDataLst>
    <p:tags r:id="rId35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marL="0" marR="0" indent="2286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marL="0" marR="0" indent="4572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marL="0" marR="0" indent="6858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marL="0" marR="0" indent="9144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marL="0" marR="0" indent="11430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marL="0" marR="0" indent="13716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marL="0" marR="0" indent="16002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marL="0" marR="0" indent="1828800" algn="ctr" defTabSz="8216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defaultTextStyle>
  <p:extLst>
    <p:ext uri="{EFAFB233-063F-42B5-8137-9DF3F51BA10A}">
      <p15:sldGuideLst xmlns:p15="http://schemas.microsoft.com/office/powerpoint/2012/main">
        <p15:guide id="1" orient="horz" pos="4942" userDrawn="1">
          <p15:clr>
            <a:srgbClr val="A4A3A4"/>
          </p15:clr>
        </p15:guide>
        <p15:guide id="2" pos="756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000" name="李学军_fiQfYzUF" initials="authorId_485605460" lastIdx="0" clrIdx="0"/>
  <p:cmAuthor id="2" name="作者" initials="A" lastIdx="0" clrIdx="1"/>
  <p:cmAuthor id="1" name="liu dongxue" initials="ld" lastIdx="2" clrIdx="0"/>
  <p:cmAuthor id="4" name="liusn" initials="l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706E"/>
    <a:srgbClr val="535353"/>
    <a:srgbClr val="633983"/>
    <a:srgbClr val="FFFFFF"/>
    <a:srgbClr val="7E3A91"/>
    <a:srgbClr val="783887"/>
    <a:srgbClr val="773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01"/>
    <p:restoredTop sz="94718"/>
  </p:normalViewPr>
  <p:slideViewPr>
    <p:cSldViewPr snapToObjects="1" showGuides="1">
      <p:cViewPr>
        <p:scale>
          <a:sx n="42" d="100"/>
          <a:sy n="42" d="100"/>
        </p:scale>
        <p:origin x="1632" y="888"/>
      </p:cViewPr>
      <p:guideLst>
        <p:guide orient="horz" pos="4942"/>
        <p:guide pos="75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gs" Target="tags/tag148.xml"/><Relationship Id="rId34" Type="http://schemas.openxmlformats.org/officeDocument/2006/relationships/commentAuthors" Target="commentAuthors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13" name="Shape 1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微软雅黑" panose="020B0503020204020204" charset="-122"/>
        <a:ea typeface="微软雅黑" panose="020B0503020204020204" charset="-122"/>
        <a:cs typeface="微软雅黑" panose="020B0503020204020204" charset="-122"/>
        <a:sym typeface="微软雅黑" panose="020B0503020204020204" charset="-122"/>
      </a:defRPr>
    </a:lvl1pPr>
    <a:lvl2pPr indent="228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357984-FA77-460E-8204-A568D7213E1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../media/image9.png"/><Relationship Id="rId3" Type="http://schemas.openxmlformats.org/officeDocument/2006/relationships/tags" Target="../tags/tag1.xm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2@2x.png" descr="2@2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397" y="1029012"/>
            <a:ext cx="5033353" cy="5254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3" name="¡¾pptÄ£°å¡¿MeterSphere-1920X1080-01.png" descr="¡¾pptÄ£°å¡¿MeterSphere-1920X1080-0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4" name="2@2x.png" descr="2@2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397" y="1029012"/>
            <a:ext cx="5033353" cy="5254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8964" y="730250"/>
            <a:ext cx="21033056" cy="2651126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8964" y="3362326"/>
            <a:ext cx="10314989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3765" indent="0">
              <a:buNone/>
              <a:defRPr sz="4000" b="1"/>
            </a:lvl2pPr>
            <a:lvl3pPr marL="1828165" indent="0">
              <a:buNone/>
              <a:defRPr sz="3600" b="1"/>
            </a:lvl3pPr>
            <a:lvl4pPr marL="2741930" indent="0">
              <a:buNone/>
              <a:defRPr sz="3200" b="1"/>
            </a:lvl4pPr>
            <a:lvl5pPr marL="3656330" indent="0">
              <a:buNone/>
              <a:defRPr sz="3200" b="1"/>
            </a:lvl5pPr>
            <a:lvl6pPr marL="4570095" indent="0">
              <a:buNone/>
              <a:defRPr sz="3200" b="1"/>
            </a:lvl6pPr>
            <a:lvl7pPr marL="5484495" indent="0">
              <a:buNone/>
              <a:defRPr sz="3200" b="1"/>
            </a:lvl7pPr>
            <a:lvl8pPr marL="6398260" indent="0">
              <a:buNone/>
              <a:defRPr sz="3200" b="1"/>
            </a:lvl8pPr>
            <a:lvl9pPr marL="7312660" indent="0">
              <a:buNone/>
              <a:defRPr sz="3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8964" y="5010150"/>
            <a:ext cx="10314989" cy="7369176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6249" y="3362326"/>
            <a:ext cx="10365771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3765" indent="0">
              <a:buNone/>
              <a:defRPr sz="4000" b="1"/>
            </a:lvl2pPr>
            <a:lvl3pPr marL="1828165" indent="0">
              <a:buNone/>
              <a:defRPr sz="3600" b="1"/>
            </a:lvl3pPr>
            <a:lvl4pPr marL="2741930" indent="0">
              <a:buNone/>
              <a:defRPr sz="3200" b="1"/>
            </a:lvl4pPr>
            <a:lvl5pPr marL="3656330" indent="0">
              <a:buNone/>
              <a:defRPr sz="3200" b="1"/>
            </a:lvl5pPr>
            <a:lvl6pPr marL="4570095" indent="0">
              <a:buNone/>
              <a:defRPr sz="3200" b="1"/>
            </a:lvl6pPr>
            <a:lvl7pPr marL="5484495" indent="0">
              <a:buNone/>
              <a:defRPr sz="3200" b="1"/>
            </a:lvl7pPr>
            <a:lvl8pPr marL="6398260" indent="0">
              <a:buNone/>
              <a:defRPr sz="3200" b="1"/>
            </a:lvl8pPr>
            <a:lvl9pPr marL="7312660" indent="0">
              <a:buNone/>
              <a:defRPr sz="3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6249" y="5010150"/>
            <a:ext cx="10365771" cy="7369176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 userDrawn="1">
            <p:custDataLst>
              <p:tags r:id="rId3"/>
            </p:custDataLst>
          </p:nvPr>
        </p:nvSpPr>
        <p:spPr>
          <a:xfrm>
            <a:off x="-27300" y="-54592"/>
            <a:ext cx="24438596" cy="13770592"/>
          </a:xfrm>
          <a:prstGeom prst="rect">
            <a:avLst/>
          </a:prstGeom>
          <a:gradFill flip="none" rotWithShape="1">
            <a:gsLst>
              <a:gs pos="0">
                <a:srgbClr val="41ACC0">
                  <a:alpha val="92000"/>
                </a:srgbClr>
              </a:gs>
              <a:gs pos="61000">
                <a:srgbClr val="41ACC0">
                  <a:alpha val="66000"/>
                </a:srgbClr>
              </a:gs>
              <a:gs pos="100000">
                <a:srgbClr val="41ACC0">
                  <a:alpha val="32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800" dirty="0">
              <a:latin typeface="+mn-ea"/>
              <a:sym typeface="微软雅黑" panose="020B0503020204020204" charset="-122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6238242" y="6454986"/>
            <a:ext cx="14401800" cy="18558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6400">
              <a:solidFill>
                <a:srgbClr val="41ACC0"/>
              </a:solidFill>
              <a:sym typeface="微软雅黑" panose="020B0503020204020204" charset="-122"/>
            </a:endParaRPr>
          </a:p>
        </p:txBody>
      </p:sp>
      <p:pic>
        <p:nvPicPr>
          <p:cNvPr id="23" name="图片 22" descr="10511689016790_.pic 拷贝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9596946" y="523242"/>
            <a:ext cx="4307840" cy="1708574"/>
          </a:xfrm>
          <a:prstGeom prst="rect">
            <a:avLst/>
          </a:prstGeom>
        </p:spPr>
      </p:pic>
      <p:sp>
        <p:nvSpPr>
          <p:cNvPr id="2" name="文本框 1"/>
          <p:cNvSpPr txBox="1"/>
          <p:nvPr userDrawn="1">
            <p:custDataLst>
              <p:tags r:id="rId5"/>
            </p:custDataLst>
          </p:nvPr>
        </p:nvSpPr>
        <p:spPr>
          <a:xfrm>
            <a:off x="6236968" y="4269318"/>
            <a:ext cx="11910060" cy="181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>
              <a:lnSpc>
                <a:spcPct val="100000"/>
              </a:lnSpc>
            </a:pPr>
            <a:r>
              <a:rPr lang="zh-CN" altLang="en-US" sz="5600" b="1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为中国数字化转型</a:t>
            </a:r>
            <a:endParaRPr lang="zh-CN" altLang="en-US" sz="5600" b="1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>
              <a:lnSpc>
                <a:spcPct val="100000"/>
              </a:lnSpc>
            </a:pPr>
            <a:r>
              <a:rPr lang="zh-CN" altLang="en-US" sz="5600" b="1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提供全生命周期质量保障</a:t>
            </a:r>
            <a:endParaRPr lang="zh-CN" altLang="en-US" sz="5600" b="1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 userDrawn="1">
            <p:custDataLst>
              <p:tags r:id="rId6"/>
            </p:custDataLst>
          </p:nvPr>
        </p:nvSpPr>
        <p:spPr>
          <a:xfrm>
            <a:off x="11994726" y="11151868"/>
            <a:ext cx="11910060" cy="107632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r">
              <a:lnSpc>
                <a:spcPct val="100000"/>
              </a:lnSpc>
            </a:pPr>
            <a:r>
              <a:rPr lang="zh-CN" altLang="en-US" sz="6400" b="1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谢谢！</a:t>
            </a:r>
            <a:endParaRPr lang="zh-CN" altLang="en-US" sz="6400" b="1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FIT2CLOUD飞致云 logo 蓝色 无空白.png" descr="FIT2CLOUD飞致云 logo 蓝色 无空白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9512" y="1026458"/>
            <a:ext cx="5461001" cy="56674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911583" y="12682568"/>
            <a:ext cx="551003" cy="56436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MeterSphere-辅助图形-紫色.png" descr="MeterSphere-辅助图形-紫色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1157" y="231461"/>
            <a:ext cx="1134422" cy="131019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全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sp>
        <p:nvSpPr>
          <p:cNvPr id="17" name="矩形"/>
          <p:cNvSpPr/>
          <p:nvPr userDrawn="1"/>
        </p:nvSpPr>
        <p:spPr>
          <a:xfrm>
            <a:off x="-21273" y="-19202"/>
            <a:ext cx="5106620" cy="258797"/>
          </a:xfrm>
          <a:prstGeom prst="rect">
            <a:avLst/>
          </a:prstGeom>
          <a:solidFill>
            <a:srgbClr val="783887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p>
            <a:pPr defTabSz="914400">
              <a:defRPr sz="2400">
                <a:solidFill>
                  <a:srgbClr val="FFFFFF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endParaRPr sz="3200"/>
          </a:p>
        </p:txBody>
      </p:sp>
      <p:pic>
        <p:nvPicPr>
          <p:cNvPr id="29" name="FIT2CLOUD飞致云 logo 蓝色 无空白.png" descr="FIT2CLOUD飞致云 logo 蓝色 无空白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455412" y="378123"/>
            <a:ext cx="5461001" cy="566744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1_全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【PPT 封面】MeterSphere-1920X1080.jpg" descr="【PPT 封面】MeterSphere-1920X108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62" name="2@2x.png" descr="2@2x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397" y="1029012"/>
            <a:ext cx="5033353" cy="5254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1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2@2x.png" descr="2@2x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5397" y="1029012"/>
            <a:ext cx="5033353" cy="5254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62" name="【PPT封面】MeterSphere 2023（无文字）-1920X1080.jpg" descr="【PPT封面】MeterSphere 2023（无文字）-1920X1080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" name="2@2x.png" descr="2@2x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02397" y="1156012"/>
            <a:ext cx="5033353" cy="52546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【ppt 尾页】MeterSphere-1920X1080.png" descr="【ppt 尾页】MeterSphere-1920X108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8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4" y="13073062"/>
            <a:ext cx="466267" cy="477670"/>
          </a:xfrm>
          <a:prstGeom prst="rect">
            <a:avLst/>
          </a:prstGeom>
        </p:spPr>
        <p:txBody>
          <a:bodyPr lIns="71436" tIns="71436" rIns="71436" bIns="71436"/>
          <a:lstStyle>
            <a:lvl1pPr defTabSz="821690"/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3.pn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IT2CLOUD飞致云 logo 蓝色 无空白.png" descr="FIT2CLOUD飞致云 logo 蓝色 无空白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227447" y="762000"/>
            <a:ext cx="5461001" cy="56674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正文级别 1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1pPr>
      <a:lvl2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 panose="02000503000000020004"/>
        </a:defRPr>
      </a:lvl2pPr>
      <a:lvl3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 panose="02000503000000020004"/>
        </a:defRPr>
      </a:lvl3pPr>
      <a:lvl4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 panose="02000503000000020004"/>
        </a:defRPr>
      </a:lvl4pPr>
      <a:lvl5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 panose="02000503000000020004"/>
        </a:defRPr>
      </a:lvl5pPr>
      <a:lvl6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 panose="02000503000000020004"/>
        </a:defRPr>
      </a:lvl6pPr>
      <a:lvl7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 panose="02000503000000020004"/>
        </a:defRPr>
      </a:lvl7pPr>
      <a:lvl8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 panose="02000503000000020004"/>
        </a:defRPr>
      </a:lvl8pPr>
      <a:lvl9pPr marL="0" marR="0" indent="0" algn="ctr" defTabSz="8216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 panose="02000503000000020004"/>
        </a:defRPr>
      </a:lvl9pPr>
    </p:titleStyle>
    <p:bodyStyle>
      <a:lvl1pPr marL="610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solidFill>
            <a:srgbClr val="5E5E5E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1pPr>
      <a:lvl2pPr marL="10553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solidFill>
            <a:srgbClr val="5E5E5E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2pPr>
      <a:lvl3pPr marL="1499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solidFill>
            <a:srgbClr val="5E5E5E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3pPr>
      <a:lvl4pPr marL="19443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solidFill>
            <a:srgbClr val="5E5E5E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4pPr>
      <a:lvl5pPr marL="2388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solidFill>
            <a:srgbClr val="5E5E5E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5pPr>
      <a:lvl6pPr marL="28333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solidFill>
            <a:srgbClr val="5E5E5E"/>
          </a:solidFill>
          <a:uFillTx/>
          <a:latin typeface="Helvetica Neue" panose="02000503000000020004"/>
          <a:ea typeface="Helvetica Neue" panose="02000503000000020004"/>
          <a:cs typeface="Helvetica Neue" panose="02000503000000020004"/>
          <a:sym typeface="Helvetica Neue" panose="02000503000000020004"/>
        </a:defRPr>
      </a:lvl6pPr>
      <a:lvl7pPr marL="3277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solidFill>
            <a:srgbClr val="5E5E5E"/>
          </a:solidFill>
          <a:uFillTx/>
          <a:latin typeface="Helvetica Neue" panose="02000503000000020004"/>
          <a:ea typeface="Helvetica Neue" panose="02000503000000020004"/>
          <a:cs typeface="Helvetica Neue" panose="02000503000000020004"/>
          <a:sym typeface="Helvetica Neue" panose="02000503000000020004"/>
        </a:defRPr>
      </a:lvl7pPr>
      <a:lvl8pPr marL="37223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solidFill>
            <a:srgbClr val="5E5E5E"/>
          </a:solidFill>
          <a:uFillTx/>
          <a:latin typeface="Helvetica Neue" panose="02000503000000020004"/>
          <a:ea typeface="Helvetica Neue" panose="02000503000000020004"/>
          <a:cs typeface="Helvetica Neue" panose="02000503000000020004"/>
          <a:sym typeface="Helvetica Neue" panose="02000503000000020004"/>
        </a:defRPr>
      </a:lvl8pPr>
      <a:lvl9pPr marL="4166870" marR="0" indent="-610870" algn="l" defTabSz="82169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defRPr sz="4400" b="0" i="0" u="none" strike="noStrike" cap="none" spc="0" baseline="0">
          <a:solidFill>
            <a:srgbClr val="5E5E5E"/>
          </a:solidFill>
          <a:uFillTx/>
          <a:latin typeface="Helvetica Neue" panose="02000503000000020004"/>
          <a:ea typeface="Helvetica Neue" panose="02000503000000020004"/>
          <a:cs typeface="Helvetica Neue" panose="02000503000000020004"/>
          <a:sym typeface="Helvetica Neue" panose="02000503000000020004"/>
        </a:defRPr>
      </a:lvl9pPr>
    </p:bodyStyle>
    <p:otherStyle>
      <a:lvl1pPr marL="0" marR="0" indent="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1pPr>
      <a:lvl2pPr marL="0" marR="0" indent="2286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2pPr>
      <a:lvl3pPr marL="0" marR="0" indent="4572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3pPr>
      <a:lvl4pPr marL="0" marR="0" indent="6858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4pPr>
      <a:lvl5pPr marL="0" marR="0" indent="9144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5pPr>
      <a:lvl6pPr marL="0" marR="0" indent="11430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6pPr>
      <a:lvl7pPr marL="0" marR="0" indent="13716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7pPr>
      <a:lvl8pPr marL="0" marR="0" indent="16002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8pPr>
      <a:lvl9pPr marL="0" marR="0" indent="1828800" algn="ctr" defTabSz="8216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image" Target="../media/image14.jpeg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2" Type="http://schemas.openxmlformats.org/officeDocument/2006/relationships/notesSlide" Target="../notesSlides/notesSlide9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3.xml"/><Relationship Id="rId1" Type="http://schemas.openxmlformats.org/officeDocument/2006/relationships/tags" Target="../tags/tag6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image" Target="../media/image15.jpeg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5" Type="http://schemas.openxmlformats.org/officeDocument/2006/relationships/notesSlide" Target="../notesSlides/notesSlide10.xml"/><Relationship Id="rId14" Type="http://schemas.openxmlformats.org/officeDocument/2006/relationships/slideLayout" Target="../slideLayouts/slideLayout2.xml"/><Relationship Id="rId13" Type="http://schemas.openxmlformats.org/officeDocument/2006/relationships/tags" Target="../tags/tag85.xml"/><Relationship Id="rId12" Type="http://schemas.openxmlformats.org/officeDocument/2006/relationships/tags" Target="../tags/tag84.xml"/><Relationship Id="rId11" Type="http://schemas.openxmlformats.org/officeDocument/2006/relationships/tags" Target="../tags/tag83.xml"/><Relationship Id="rId10" Type="http://schemas.openxmlformats.org/officeDocument/2006/relationships/tags" Target="../tags/tag82.xml"/><Relationship Id="rId1" Type="http://schemas.openxmlformats.org/officeDocument/2006/relationships/tags" Target="../tags/tag74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image" Target="../media/image17.png"/><Relationship Id="rId7" Type="http://schemas.openxmlformats.org/officeDocument/2006/relationships/tags" Target="../tags/tag91.xml"/><Relationship Id="rId6" Type="http://schemas.openxmlformats.org/officeDocument/2006/relationships/image" Target="../media/image16.png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1" Type="http://schemas.openxmlformats.org/officeDocument/2006/relationships/notesSlide" Target="../notesSlides/notesSlide11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9.png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06.xml"/><Relationship Id="rId8" Type="http://schemas.openxmlformats.org/officeDocument/2006/relationships/tags" Target="../tags/tag105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image" Target="../media/image20.jpeg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3" Type="http://schemas.openxmlformats.org/officeDocument/2006/relationships/notesSlide" Target="../notesSlides/notesSlide1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108.xml"/><Relationship Id="rId10" Type="http://schemas.openxmlformats.org/officeDocument/2006/relationships/tags" Target="../tags/tag107.xml"/><Relationship Id="rId1" Type="http://schemas.openxmlformats.org/officeDocument/2006/relationships/tags" Target="../tags/tag99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0.xml"/><Relationship Id="rId1" Type="http://schemas.openxmlformats.org/officeDocument/2006/relationships/tags" Target="../tags/tag10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tags" Target="../tags/tag114.xml"/><Relationship Id="rId4" Type="http://schemas.openxmlformats.org/officeDocument/2006/relationships/image" Target="../media/image21.png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tags" Target="../tags/tag115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6" Type="http://schemas.openxmlformats.org/officeDocument/2006/relationships/notesSlide" Target="../notesSlides/notesSlide1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131.xml"/><Relationship Id="rId13" Type="http://schemas.openxmlformats.org/officeDocument/2006/relationships/tags" Target="../tags/tag130.xml"/><Relationship Id="rId12" Type="http://schemas.openxmlformats.org/officeDocument/2006/relationships/tags" Target="../tags/tag129.xml"/><Relationship Id="rId11" Type="http://schemas.openxmlformats.org/officeDocument/2006/relationships/tags" Target="../tags/tag128.xml"/><Relationship Id="rId10" Type="http://schemas.openxmlformats.org/officeDocument/2006/relationships/tags" Target="../tags/tag127.xml"/><Relationship Id="rId1" Type="http://schemas.openxmlformats.org/officeDocument/2006/relationships/tags" Target="../tags/tag118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3" Type="http://schemas.openxmlformats.org/officeDocument/2006/relationships/slideLayout" Target="../slideLayouts/slideLayout10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tags" Target="../tags/tag4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tags" Target="../tags/tag135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6.png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7.png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tags" Target="../tags/tag141.xml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8.png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" Type="http://schemas.openxmlformats.org/officeDocument/2006/relationships/tags" Target="../tags/tag14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47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0" Type="http://schemas.openxmlformats.org/officeDocument/2006/relationships/notesSlide" Target="../notesSlides/notesSlide2.xml"/><Relationship Id="rId1" Type="http://schemas.openxmlformats.org/officeDocument/2006/relationships/tags" Target="../tags/tag1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4" Type="http://schemas.openxmlformats.org/officeDocument/2006/relationships/notesSlide" Target="../notesSlides/notesSlide3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tags" Target="../tags/tag2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4" Type="http://schemas.openxmlformats.org/officeDocument/2006/relationships/notesSlide" Target="../notesSlides/notesSlide6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52.xml"/><Relationship Id="rId11" Type="http://schemas.openxmlformats.org/officeDocument/2006/relationships/tags" Target="../tags/tag51.xml"/><Relationship Id="rId10" Type="http://schemas.openxmlformats.org/officeDocument/2006/relationships/tags" Target="../tags/tag50.xml"/><Relationship Id="rId1" Type="http://schemas.openxmlformats.org/officeDocument/2006/relationships/tags" Target="../tags/tag4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tags" Target="../tags/tag56.xml"/><Relationship Id="rId4" Type="http://schemas.openxmlformats.org/officeDocument/2006/relationships/image" Target="../media/image11.png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image" Target="../media/image13.jpeg"/><Relationship Id="rId11" Type="http://schemas.openxmlformats.org/officeDocument/2006/relationships/notesSlide" Target="../notesSlides/notesSlide8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5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5"/>
          <p:cNvSpPr txBox="1"/>
          <p:nvPr/>
        </p:nvSpPr>
        <p:spPr>
          <a:xfrm>
            <a:off x="9127628" y="9810954"/>
            <a:ext cx="6128744" cy="1843405"/>
          </a:xfrm>
          <a:prstGeom prst="rect">
            <a:avLst/>
          </a:prstGeom>
          <a:ln w="12700">
            <a:miter lim="400000"/>
          </a:ln>
        </p:spPr>
        <p:txBody>
          <a:bodyPr tIns="91439" bIns="91439">
            <a:spAutoFit/>
          </a:bodyPr>
          <a:lstStyle>
            <a:lvl1pPr defTabSz="1828800">
              <a:defRPr b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altLang="zh-CN" sz="3600" b="1" dirty="0" err="1">
                <a:latin typeface="Times New Roman Bold" panose="02020603050405020304" charset="0"/>
                <a:ea typeface="微软雅黑" panose="020B0503020204020204" charset="-122"/>
                <a:cs typeface="Times New Roman Bold" panose="02020603050405020304" charset="0"/>
                <a:sym typeface="微软雅黑" panose="020B0503020204020204" charset="-122"/>
              </a:rPr>
              <a:t>MeterSphere</a:t>
            </a:r>
            <a:r>
              <a:rPr lang="zh-CN" altLang="en-US" sz="3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zh-CN" altLang="en-US" sz="3600" b="1" dirty="0"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  <a:sym typeface="微软雅黑" panose="020B0503020204020204" charset="-122"/>
              </a:rPr>
              <a:t>开源社区</a:t>
            </a:r>
            <a:endParaRPr lang="en-US" altLang="zh-CN" sz="36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  <a:p>
            <a:endParaRPr lang="en-US" altLang="zh-CN" sz="36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  <a:p>
            <a:r>
              <a:rPr lang="en-US" altLang="zh-CN" sz="3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2023</a:t>
            </a:r>
            <a:r>
              <a:rPr lang="zh-CN" altLang="en-US" sz="3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 年 </a:t>
            </a:r>
            <a:r>
              <a:rPr lang="en-US" altLang="zh-CN" sz="3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11 </a:t>
            </a:r>
            <a:r>
              <a:rPr lang="zh-CN" altLang="en-US" sz="3600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月</a:t>
            </a:r>
            <a:endParaRPr sz="3600" b="1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" name="一站式开源持续测试平台"/>
          <p:cNvSpPr txBox="1"/>
          <p:nvPr/>
        </p:nvSpPr>
        <p:spPr>
          <a:xfrm>
            <a:off x="8448040" y="5346065"/>
            <a:ext cx="14163040" cy="234251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noAutofit/>
          </a:bodyPr>
          <a:lstStyle>
            <a:lvl1pPr defTabSz="1828800">
              <a:defRPr sz="9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l"/>
            <a:r>
              <a:rPr lang="zh-CN" altLang="en-US" sz="8800" dirty="0">
                <a:solidFill>
                  <a:srgbClr val="FFFFFF"/>
                </a:solidFill>
                <a:latin typeface="+mj-ea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接口定义介绍</a:t>
            </a:r>
            <a:endParaRPr lang="zh-CN" altLang="en-US" sz="8800" dirty="0">
              <a:solidFill>
                <a:srgbClr val="FFFFFF"/>
              </a:solidFill>
              <a:latin typeface="+mj-ea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>
            <p:custDataLst>
              <p:tags r:id="rId1"/>
            </p:custDataLst>
          </p:nvPr>
        </p:nvSpPr>
        <p:spPr>
          <a:xfrm>
            <a:off x="581660" y="1818005"/>
            <a:ext cx="8439785" cy="8032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800" u="none" spc="220" dirty="0"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请求参数介绍</a:t>
            </a:r>
            <a:endParaRPr lang="zh-CN" altLang="en-US" sz="3800" u="none" spc="220" dirty="0"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8" name="Title 6"/>
          <p:cNvSpPr txBox="1"/>
          <p:nvPr>
            <p:custDataLst>
              <p:tags r:id="rId2"/>
            </p:custDataLst>
          </p:nvPr>
        </p:nvSpPr>
        <p:spPr>
          <a:xfrm>
            <a:off x="690880" y="2800350"/>
            <a:ext cx="14131290" cy="945642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127000" tIns="50800" rIns="127000" bIns="508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请求头：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ct val="100000"/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请求消息头。包含：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content-type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token 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等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altLang="zh-CN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QUERY </a:t>
            </a: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参数：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ct val="100000"/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地址栏中跟在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？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后面的参数，如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update?id=112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altLang="zh-CN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REST </a:t>
            </a: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参数：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ct val="100000"/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地址栏中被斜杆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/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分隔的参数，如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</a:t>
            </a:r>
            <a:r>
              <a:rPr altLang="zh-CN" sz="2800" spc="40">
                <a:ln w="3175">
                  <a:noFill/>
                  <a:prstDash val="dash"/>
                </a:ln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update/{id}</a:t>
            </a:r>
            <a:r>
              <a:rPr lang="zh-CN" altLang="en-US" sz="2800" spc="40">
                <a:ln w="3175">
                  <a:noFill/>
                  <a:prstDash val="dash"/>
                </a:ln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。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请求体：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请求方式为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POST 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的请求参数，包含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form-data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x-www-form-urlencoded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json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xml 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raw 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binary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。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认证配置： 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配置认证和加密。 如：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Basic Auth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altLang="zh-CN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Digest Auth</a:t>
            </a: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。</a:t>
            </a:r>
            <a:endParaRPr altLang="zh-CN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其他设置：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包含连接超时、响应超时、证书别名的一些配置。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2.1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手动创建（续）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27266" r="27266"/>
          <a:stretch>
            <a:fillRect/>
          </a:stretch>
        </p:blipFill>
        <p:spPr>
          <a:xfrm>
            <a:off x="15258596" y="2438339"/>
            <a:ext cx="6844427" cy="7861143"/>
          </a:xfrm>
          <a:custGeom>
            <a:avLst/>
            <a:gdLst>
              <a:gd name="connsiteX0" fmla="*/ 3311483 w 3379353"/>
              <a:gd name="connsiteY0" fmla="*/ 6 h 3881345"/>
              <a:gd name="connsiteX1" fmla="*/ 3379353 w 3379353"/>
              <a:gd name="connsiteY1" fmla="*/ 69247 h 3881345"/>
              <a:gd name="connsiteX2" fmla="*/ 3379353 w 3379353"/>
              <a:gd name="connsiteY2" fmla="*/ 3812099 h 3881345"/>
              <a:gd name="connsiteX3" fmla="*/ 3275757 w 3379353"/>
              <a:gd name="connsiteY3" fmla="*/ 3871818 h 3881345"/>
              <a:gd name="connsiteX4" fmla="*/ 33822 w 3379353"/>
              <a:gd name="connsiteY4" fmla="*/ 2002221 h 3881345"/>
              <a:gd name="connsiteX5" fmla="*/ 33822 w 3379353"/>
              <a:gd name="connsiteY5" fmla="*/ 1881563 h 3881345"/>
              <a:gd name="connsiteX6" fmla="*/ 3275757 w 3379353"/>
              <a:gd name="connsiteY6" fmla="*/ 9527 h 3881345"/>
              <a:gd name="connsiteX7" fmla="*/ 3311483 w 3379353"/>
              <a:gd name="connsiteY7" fmla="*/ 6 h 3881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79353" h="3881345">
                <a:moveTo>
                  <a:pt x="3311483" y="6"/>
                </a:moveTo>
                <a:cubicBezTo>
                  <a:pt x="3347132" y="463"/>
                  <a:pt x="3379353" y="29028"/>
                  <a:pt x="3379353" y="69247"/>
                </a:cubicBezTo>
                <a:lnTo>
                  <a:pt x="3379353" y="3812099"/>
                </a:lnTo>
                <a:cubicBezTo>
                  <a:pt x="3379353" y="3865725"/>
                  <a:pt x="3322071" y="3898631"/>
                  <a:pt x="3275757" y="3871818"/>
                </a:cubicBezTo>
                <a:lnTo>
                  <a:pt x="33822" y="2002221"/>
                </a:lnTo>
                <a:cubicBezTo>
                  <a:pt x="-11273" y="1975408"/>
                  <a:pt x="-11273" y="1908376"/>
                  <a:pt x="33822" y="1881563"/>
                </a:cubicBezTo>
                <a:lnTo>
                  <a:pt x="3275757" y="9527"/>
                </a:lnTo>
                <a:cubicBezTo>
                  <a:pt x="3287336" y="2824"/>
                  <a:pt x="3299600" y="-147"/>
                  <a:pt x="3311483" y="6"/>
                </a:cubicBezTo>
                <a:close/>
              </a:path>
            </a:pathLst>
          </a:custGeom>
        </p:spPr>
      </p:pic>
      <p:sp>
        <p:nvSpPr>
          <p:cNvPr id="24" name="任意多边形: 形状 6"/>
          <p:cNvSpPr/>
          <p:nvPr>
            <p:custDataLst>
              <p:tags r:id="rId7"/>
            </p:custDataLst>
          </p:nvPr>
        </p:nvSpPr>
        <p:spPr>
          <a:xfrm>
            <a:off x="15258013" y="7213417"/>
            <a:ext cx="3552473" cy="4065047"/>
          </a:xfrm>
          <a:custGeom>
            <a:avLst/>
            <a:gdLst>
              <a:gd name="connsiteX0" fmla="*/ 1893291 w 1926702"/>
              <a:gd name="connsiteY0" fmla="*/ 1044320 h 2204699"/>
              <a:gd name="connsiteX1" fmla="*/ 99647 w 1926702"/>
              <a:gd name="connsiteY1" fmla="*/ 9164 h 2204699"/>
              <a:gd name="connsiteX2" fmla="*/ 0 w 1926702"/>
              <a:gd name="connsiteY2" fmla="*/ 66608 h 2204699"/>
              <a:gd name="connsiteX3" fmla="*/ 0 w 1926702"/>
              <a:gd name="connsiteY3" fmla="*/ 2138092 h 2204699"/>
              <a:gd name="connsiteX4" fmla="*/ 99647 w 1926702"/>
              <a:gd name="connsiteY4" fmla="*/ 2195535 h 2204699"/>
              <a:gd name="connsiteX5" fmla="*/ 1893291 w 1926702"/>
              <a:gd name="connsiteY5" fmla="*/ 1160380 h 2204699"/>
              <a:gd name="connsiteX6" fmla="*/ 1893291 w 1926702"/>
              <a:gd name="connsiteY6" fmla="*/ 1044320 h 2204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26702" h="2204699">
                <a:moveTo>
                  <a:pt x="1893291" y="1044320"/>
                </a:moveTo>
                <a:lnTo>
                  <a:pt x="99647" y="9164"/>
                </a:lnTo>
                <a:cubicBezTo>
                  <a:pt x="55099" y="-16627"/>
                  <a:pt x="0" y="15026"/>
                  <a:pt x="0" y="66608"/>
                </a:cubicBezTo>
                <a:lnTo>
                  <a:pt x="0" y="2138092"/>
                </a:lnTo>
                <a:cubicBezTo>
                  <a:pt x="0" y="2189674"/>
                  <a:pt x="55099" y="2221326"/>
                  <a:pt x="99647" y="2195535"/>
                </a:cubicBezTo>
                <a:lnTo>
                  <a:pt x="1893291" y="1160380"/>
                </a:lnTo>
                <a:cubicBezTo>
                  <a:pt x="1937840" y="1134588"/>
                  <a:pt x="1937840" y="1070111"/>
                  <a:pt x="1893291" y="1044320"/>
                </a:cubicBezTo>
                <a:close/>
              </a:path>
            </a:pathLst>
          </a:custGeom>
          <a:solidFill>
            <a:srgbClr val="3C2517">
              <a:alpha val="99000"/>
            </a:srgbClr>
          </a:solidFill>
          <a:ln w="11720" cap="flat">
            <a:noFill/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sp>
        <p:nvSpPr>
          <p:cNvPr id="25" name="任意多边形: 形状 8"/>
          <p:cNvSpPr/>
          <p:nvPr>
            <p:custDataLst>
              <p:tags r:id="rId8"/>
            </p:custDataLst>
          </p:nvPr>
        </p:nvSpPr>
        <p:spPr>
          <a:xfrm>
            <a:off x="16209853" y="3009854"/>
            <a:ext cx="3025096" cy="3071498"/>
          </a:xfrm>
          <a:custGeom>
            <a:avLst/>
            <a:gdLst>
              <a:gd name="connsiteX0" fmla="*/ 1460707 w 1493605"/>
              <a:gd name="connsiteY0" fmla="*/ 718399 h 1516515"/>
              <a:gd name="connsiteX1" fmla="*/ 101992 w 1493605"/>
              <a:gd name="connsiteY1" fmla="*/ 1507368 h 1516515"/>
              <a:gd name="connsiteX2" fmla="*/ 0 w 1493605"/>
              <a:gd name="connsiteY2" fmla="*/ 1448752 h 1516515"/>
              <a:gd name="connsiteX3" fmla="*/ 0 w 1493605"/>
              <a:gd name="connsiteY3" fmla="*/ 856732 h 1516515"/>
              <a:gd name="connsiteX4" fmla="*/ 33997 w 1493605"/>
              <a:gd name="connsiteY4" fmla="*/ 798116 h 1516515"/>
              <a:gd name="connsiteX5" fmla="*/ 1391540 w 1493605"/>
              <a:gd name="connsiteY5" fmla="*/ 9147 h 1516515"/>
              <a:gd name="connsiteX6" fmla="*/ 1493531 w 1493605"/>
              <a:gd name="connsiteY6" fmla="*/ 67763 h 1516515"/>
              <a:gd name="connsiteX7" fmla="*/ 1493531 w 1493605"/>
              <a:gd name="connsiteY7" fmla="*/ 659783 h 1516515"/>
              <a:gd name="connsiteX8" fmla="*/ 1460707 w 1493605"/>
              <a:gd name="connsiteY8" fmla="*/ 718399 h 1516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93605" h="1516515">
                <a:moveTo>
                  <a:pt x="1460707" y="718399"/>
                </a:moveTo>
                <a:lnTo>
                  <a:pt x="101992" y="1507368"/>
                </a:lnTo>
                <a:cubicBezTo>
                  <a:pt x="56271" y="1533159"/>
                  <a:pt x="0" y="1501507"/>
                  <a:pt x="0" y="1448752"/>
                </a:cubicBezTo>
                <a:lnTo>
                  <a:pt x="0" y="856732"/>
                </a:lnTo>
                <a:cubicBezTo>
                  <a:pt x="0" y="832114"/>
                  <a:pt x="12895" y="809840"/>
                  <a:pt x="33997" y="798116"/>
                </a:cubicBezTo>
                <a:lnTo>
                  <a:pt x="1391540" y="9147"/>
                </a:lnTo>
                <a:cubicBezTo>
                  <a:pt x="1437260" y="-16644"/>
                  <a:pt x="1493531" y="15009"/>
                  <a:pt x="1493531" y="67763"/>
                </a:cubicBezTo>
                <a:lnTo>
                  <a:pt x="1493531" y="659783"/>
                </a:lnTo>
                <a:cubicBezTo>
                  <a:pt x="1494704" y="683229"/>
                  <a:pt x="1481808" y="705503"/>
                  <a:pt x="1460707" y="718399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11720" cap="flat">
            <a:noFill/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sp>
        <p:nvSpPr>
          <p:cNvPr id="26" name="任意多边形: 形状 10"/>
          <p:cNvSpPr/>
          <p:nvPr>
            <p:custDataLst>
              <p:tags r:id="rId9"/>
            </p:custDataLst>
          </p:nvPr>
        </p:nvSpPr>
        <p:spPr>
          <a:xfrm>
            <a:off x="19246113" y="7849096"/>
            <a:ext cx="3024947" cy="3071498"/>
          </a:xfrm>
          <a:custGeom>
            <a:avLst/>
            <a:gdLst>
              <a:gd name="connsiteX0" fmla="*/ 1459534 w 1493531"/>
              <a:gd name="connsiteY0" fmla="*/ 718399 h 1516515"/>
              <a:gd name="connsiteX1" fmla="*/ 101992 w 1493531"/>
              <a:gd name="connsiteY1" fmla="*/ 1507368 h 1516515"/>
              <a:gd name="connsiteX2" fmla="*/ 0 w 1493531"/>
              <a:gd name="connsiteY2" fmla="*/ 1448753 h 1516515"/>
              <a:gd name="connsiteX3" fmla="*/ 0 w 1493531"/>
              <a:gd name="connsiteY3" fmla="*/ 856733 h 1516515"/>
              <a:gd name="connsiteX4" fmla="*/ 33997 w 1493531"/>
              <a:gd name="connsiteY4" fmla="*/ 798117 h 1516515"/>
              <a:gd name="connsiteX5" fmla="*/ 1391540 w 1493531"/>
              <a:gd name="connsiteY5" fmla="*/ 9147 h 1516515"/>
              <a:gd name="connsiteX6" fmla="*/ 1493532 w 1493531"/>
              <a:gd name="connsiteY6" fmla="*/ 67763 h 1516515"/>
              <a:gd name="connsiteX7" fmla="*/ 1493532 w 1493531"/>
              <a:gd name="connsiteY7" fmla="*/ 659783 h 1516515"/>
              <a:gd name="connsiteX8" fmla="*/ 1459534 w 1493531"/>
              <a:gd name="connsiteY8" fmla="*/ 718399 h 1516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93531" h="1516515">
                <a:moveTo>
                  <a:pt x="1459534" y="718399"/>
                </a:moveTo>
                <a:lnTo>
                  <a:pt x="101992" y="1507368"/>
                </a:lnTo>
                <a:cubicBezTo>
                  <a:pt x="56271" y="1533159"/>
                  <a:pt x="0" y="1501507"/>
                  <a:pt x="0" y="1448753"/>
                </a:cubicBezTo>
                <a:lnTo>
                  <a:pt x="0" y="856733"/>
                </a:lnTo>
                <a:cubicBezTo>
                  <a:pt x="0" y="832114"/>
                  <a:pt x="12896" y="809840"/>
                  <a:pt x="33997" y="798117"/>
                </a:cubicBezTo>
                <a:lnTo>
                  <a:pt x="1391540" y="9147"/>
                </a:lnTo>
                <a:cubicBezTo>
                  <a:pt x="1437260" y="-16644"/>
                  <a:pt x="1493532" y="15009"/>
                  <a:pt x="1493532" y="67763"/>
                </a:cubicBezTo>
                <a:lnTo>
                  <a:pt x="1493532" y="659783"/>
                </a:lnTo>
                <a:cubicBezTo>
                  <a:pt x="1493532" y="683229"/>
                  <a:pt x="1480636" y="705503"/>
                  <a:pt x="1459534" y="718399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11720" cap="flat">
            <a:noFill/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</p:spTree>
    <p:custDataLst>
      <p:tags r:id="rId10"/>
    </p:custData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>
            <p:custDataLst>
              <p:tags r:id="rId1"/>
            </p:custDataLst>
          </p:nvPr>
        </p:nvSpPr>
        <p:spPr>
          <a:xfrm>
            <a:off x="581660" y="1818005"/>
            <a:ext cx="8439785" cy="8032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800" u="none" spc="220" dirty="0"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请求参数介绍（</a:t>
            </a:r>
            <a:r>
              <a:rPr lang="zh-CN" altLang="en-US" sz="3800" u="none" spc="220" dirty="0"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续）</a:t>
            </a:r>
            <a:endParaRPr lang="zh-CN" altLang="en-US" sz="3800" u="none" spc="220" dirty="0"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8" name="Title 6"/>
          <p:cNvSpPr txBox="1"/>
          <p:nvPr>
            <p:custDataLst>
              <p:tags r:id="rId2"/>
            </p:custDataLst>
          </p:nvPr>
        </p:nvSpPr>
        <p:spPr>
          <a:xfrm>
            <a:off x="627380" y="2826385"/>
            <a:ext cx="14131290" cy="945642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127000" tIns="50800" rIns="127000" bIns="508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请求体：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L="0" indent="746760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731816232"/>
                  <wpsdc:marlchars xmlns:wpsdc="http://www.wps.cn/officeDocument/2017/drawingmlCustomData" val="0" checksum="0"/>
                </a:ext>
              </a:extLst>
            </a:pPr>
            <a:r>
              <a:rPr lang="zh-CN" altLang="en-US" sz="2800" b="1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form-data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：是一种表单格式，它会将表单的数据处理为一条消息，如：form-data; name="file";filename="chrome.png"，其含义是将数据传递给服务器。</a:t>
            </a:r>
            <a:endParaRPr lang="zh-CN" altLang="en-US" sz="28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746760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731816232"/>
                  <wpsdc:marlchars xmlns:wpsdc="http://www.wps.cn/officeDocument/2017/drawingmlCustomData" val="0" checksum="0"/>
                </a:ext>
              </a:extLst>
            </a:pPr>
            <a:r>
              <a:rPr lang="zh-CN" altLang="en-US" sz="2800" b="1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x-wwww-form-urlencoded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：浏览器的原生form表单，以如下的数据格式foo1=bar1&amp;foo2=bar2将数据传递给服务器。</a:t>
            </a:r>
            <a:endParaRPr lang="zh-CN" altLang="en-US" sz="28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indent="746760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731816232"/>
                  <wpsdc:marlchars xmlns:wpsdc="http://www.wps.cn/officeDocument/2017/drawingmlCustomData" val="0" checksum="0"/>
                </a:ext>
              </a:extLst>
            </a:pPr>
            <a:r>
              <a:rPr altLang="zh-CN" sz="2800" b="1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json</a:t>
            </a:r>
            <a:r>
              <a:rPr altLang="zh-CN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: 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可以发送数据类型为</a:t>
            </a:r>
            <a:r>
              <a:rPr altLang="zh-CN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josn 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类型的数据。</a:t>
            </a:r>
            <a:endParaRPr lang="zh-CN" altLang="en-US" sz="28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indent="746760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731816232"/>
                  <wpsdc:marlchars xmlns:wpsdc="http://www.wps.cn/officeDocument/2017/drawingmlCustomData" val="0" checksum="0"/>
                </a:ext>
              </a:extLst>
            </a:pPr>
            <a:r>
              <a:rPr altLang="zh-CN" sz="2800" b="1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xml</a:t>
            </a:r>
            <a:r>
              <a:rPr altLang="zh-CN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 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可以发送数据类型为</a:t>
            </a:r>
            <a:r>
              <a:rPr altLang="zh-CN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altLang="zh-CN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xml 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类型的数据。</a:t>
            </a:r>
            <a:endParaRPr lang="zh-CN" altLang="en-US" sz="28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746760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731816232"/>
                  <wpsdc:marlchars xmlns:wpsdc="http://www.wps.cn/officeDocument/2017/drawingmlCustomData" val="0" checksum="0"/>
                </a:ext>
              </a:extLst>
            </a:pPr>
            <a:r>
              <a:rPr lang="zh-CN" altLang="en-US" sz="2800" b="1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raw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：可以发送任意格式的接口数据，可以</a:t>
            </a:r>
            <a:r>
              <a:rPr altLang="zh-CN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text、json、xml、html</a:t>
            </a:r>
            <a:r>
              <a:rPr altLang="zh-CN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等。</a:t>
            </a:r>
            <a:endParaRPr lang="zh-CN" altLang="en-US" sz="28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746760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731816232"/>
                  <wpsdc:marlchars xmlns:wpsdc="http://www.wps.cn/officeDocument/2017/drawingmlCustomData" val="0" checksum="0"/>
                </a:ext>
              </a:extLst>
            </a:pPr>
            <a:r>
              <a:rPr lang="zh-CN" altLang="en-US" sz="2800" b="1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binary</a:t>
            </a:r>
            <a:r>
              <a:rPr lang="zh-CN" altLang="en-US" sz="280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：HTTP请求中的Content-Type:application/octet-stream，表示只可以发送二进制数据。通常用于文件的上传。</a:t>
            </a:r>
            <a:endParaRPr lang="zh-CN" altLang="en-US" sz="280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721360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2046700018"/>
                  <wpsdc:marlchars xmlns:wpsdc="http://www.wps.cn/officeDocument/2017/drawingmlCustomData" val="0" checksum="0"/>
                </a:ext>
              </a:extLst>
            </a:pP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743585" y="352425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2.1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手动创建（续）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pic>
        <p:nvPicPr>
          <p:cNvPr id="245" name="图片 24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23889" r="23889"/>
          <a:stretch>
            <a:fillRect/>
          </a:stretch>
        </p:blipFill>
        <p:spPr>
          <a:xfrm>
            <a:off x="15526721" y="3327655"/>
            <a:ext cx="7095548" cy="7095548"/>
          </a:xfrm>
          <a:custGeom>
            <a:avLst/>
            <a:gdLst>
              <a:gd name="connsiteX0" fmla="*/ 1610045 w 3220091"/>
              <a:gd name="connsiteY0" fmla="*/ 0 h 3220091"/>
              <a:gd name="connsiteX1" fmla="*/ 3220091 w 3220091"/>
              <a:gd name="connsiteY1" fmla="*/ 1610045 h 3220091"/>
              <a:gd name="connsiteX2" fmla="*/ 1610045 w 3220091"/>
              <a:gd name="connsiteY2" fmla="*/ 3220091 h 3220091"/>
              <a:gd name="connsiteX3" fmla="*/ 0 w 3220091"/>
              <a:gd name="connsiteY3" fmla="*/ 1610045 h 3220091"/>
              <a:gd name="connsiteX4" fmla="*/ 1610045 w 3220091"/>
              <a:gd name="connsiteY4" fmla="*/ 0 h 3220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20091" h="3220091">
                <a:moveTo>
                  <a:pt x="1610045" y="0"/>
                </a:moveTo>
                <a:cubicBezTo>
                  <a:pt x="2499249" y="0"/>
                  <a:pt x="3220091" y="720842"/>
                  <a:pt x="3220091" y="1610045"/>
                </a:cubicBezTo>
                <a:cubicBezTo>
                  <a:pt x="3220091" y="2499249"/>
                  <a:pt x="2499249" y="3220091"/>
                  <a:pt x="1610045" y="3220091"/>
                </a:cubicBezTo>
                <a:cubicBezTo>
                  <a:pt x="720842" y="3220091"/>
                  <a:pt x="0" y="2499249"/>
                  <a:pt x="0" y="1610045"/>
                </a:cubicBezTo>
                <a:cubicBezTo>
                  <a:pt x="0" y="720842"/>
                  <a:pt x="720842" y="0"/>
                  <a:pt x="1610045" y="0"/>
                </a:cubicBezTo>
                <a:close/>
              </a:path>
            </a:pathLst>
          </a:custGeom>
        </p:spPr>
      </p:pic>
      <p:sp>
        <p:nvSpPr>
          <p:cNvPr id="231" name="任意多边形: 形状 230"/>
          <p:cNvSpPr/>
          <p:nvPr>
            <p:custDataLst>
              <p:tags r:id="rId7"/>
            </p:custDataLst>
          </p:nvPr>
        </p:nvSpPr>
        <p:spPr>
          <a:xfrm>
            <a:off x="15183675" y="2984610"/>
            <a:ext cx="7781631" cy="7781629"/>
          </a:xfrm>
          <a:custGeom>
            <a:avLst/>
            <a:gdLst>
              <a:gd name="connsiteX0" fmla="*/ 3531448 w 3531448"/>
              <a:gd name="connsiteY0" fmla="*/ 1765724 h 3531447"/>
              <a:gd name="connsiteX1" fmla="*/ 1765724 w 3531448"/>
              <a:gd name="connsiteY1" fmla="*/ 3531448 h 3531447"/>
              <a:gd name="connsiteX2" fmla="*/ 0 w 3531448"/>
              <a:gd name="connsiteY2" fmla="*/ 1765724 h 3531447"/>
              <a:gd name="connsiteX3" fmla="*/ 1765724 w 3531448"/>
              <a:gd name="connsiteY3" fmla="*/ 0 h 3531447"/>
              <a:gd name="connsiteX4" fmla="*/ 3531448 w 3531448"/>
              <a:gd name="connsiteY4" fmla="*/ 1765724 h 3531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1448" h="3531447">
                <a:moveTo>
                  <a:pt x="3531448" y="1765724"/>
                </a:moveTo>
                <a:cubicBezTo>
                  <a:pt x="3531448" y="2740906"/>
                  <a:pt x="2740907" y="3531448"/>
                  <a:pt x="1765724" y="3531448"/>
                </a:cubicBezTo>
                <a:cubicBezTo>
                  <a:pt x="790542" y="3531448"/>
                  <a:pt x="0" y="2740907"/>
                  <a:pt x="0" y="1765724"/>
                </a:cubicBezTo>
                <a:cubicBezTo>
                  <a:pt x="0" y="790542"/>
                  <a:pt x="790542" y="0"/>
                  <a:pt x="1765724" y="0"/>
                </a:cubicBezTo>
                <a:cubicBezTo>
                  <a:pt x="2740907" y="0"/>
                  <a:pt x="3531448" y="790542"/>
                  <a:pt x="3531448" y="1765724"/>
                </a:cubicBezTo>
                <a:close/>
              </a:path>
            </a:pathLst>
          </a:custGeom>
          <a:noFill/>
          <a:ln w="40968" cap="flat">
            <a:solidFill>
              <a:schemeClr val="accent1">
                <a:alpha val="40000"/>
              </a:schemeClr>
            </a:solidFill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sp>
        <p:nvSpPr>
          <p:cNvPr id="233" name="任意多边形: 形状 232"/>
          <p:cNvSpPr/>
          <p:nvPr>
            <p:custDataLst>
              <p:tags r:id="rId8"/>
            </p:custDataLst>
          </p:nvPr>
        </p:nvSpPr>
        <p:spPr>
          <a:xfrm>
            <a:off x="15860732" y="2749897"/>
            <a:ext cx="5777543" cy="1480495"/>
          </a:xfrm>
          <a:custGeom>
            <a:avLst/>
            <a:gdLst>
              <a:gd name="connsiteX0" fmla="*/ 0 w 2621956"/>
              <a:gd name="connsiteY0" fmla="*/ 671876 h 671876"/>
              <a:gd name="connsiteX1" fmla="*/ 1458464 w 2621956"/>
              <a:gd name="connsiteY1" fmla="*/ 0 h 671876"/>
              <a:gd name="connsiteX2" fmla="*/ 2621957 w 2621956"/>
              <a:gd name="connsiteY2" fmla="*/ 393294 h 67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1956" h="671876">
                <a:moveTo>
                  <a:pt x="0" y="671876"/>
                </a:moveTo>
                <a:cubicBezTo>
                  <a:pt x="352325" y="262196"/>
                  <a:pt x="876717" y="0"/>
                  <a:pt x="1458464" y="0"/>
                </a:cubicBezTo>
                <a:cubicBezTo>
                  <a:pt x="1896822" y="0"/>
                  <a:pt x="2298309" y="147485"/>
                  <a:pt x="2621957" y="393294"/>
                </a:cubicBezTo>
              </a:path>
            </a:pathLst>
          </a:custGeom>
          <a:noFill/>
          <a:ln w="44651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sp>
        <p:nvSpPr>
          <p:cNvPr id="235" name="任意多边形: 形状 234"/>
          <p:cNvSpPr/>
          <p:nvPr>
            <p:custDataLst>
              <p:tags r:id="rId9"/>
            </p:custDataLst>
          </p:nvPr>
        </p:nvSpPr>
        <p:spPr>
          <a:xfrm>
            <a:off x="14858689" y="6965699"/>
            <a:ext cx="8305219" cy="4224828"/>
          </a:xfrm>
          <a:custGeom>
            <a:avLst/>
            <a:gdLst>
              <a:gd name="connsiteX0" fmla="*/ 3769063 w 3769062"/>
              <a:gd name="connsiteY0" fmla="*/ 491617 h 1917305"/>
              <a:gd name="connsiteX1" fmla="*/ 1917306 w 3769062"/>
              <a:gd name="connsiteY1" fmla="*/ 1917306 h 1917305"/>
              <a:gd name="connsiteX2" fmla="*/ 0 w 3769062"/>
              <a:gd name="connsiteY2" fmla="*/ 0 h 1917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69062" h="1917305">
                <a:moveTo>
                  <a:pt x="3769063" y="491617"/>
                </a:moveTo>
                <a:cubicBezTo>
                  <a:pt x="3551932" y="1310979"/>
                  <a:pt x="2806313" y="1917306"/>
                  <a:pt x="1917306" y="1917306"/>
                </a:cubicBezTo>
                <a:cubicBezTo>
                  <a:pt x="860330" y="1917306"/>
                  <a:pt x="0" y="1061073"/>
                  <a:pt x="0" y="0"/>
                </a:cubicBezTo>
              </a:path>
            </a:pathLst>
          </a:custGeom>
          <a:noFill/>
          <a:ln w="44479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sp>
        <p:nvSpPr>
          <p:cNvPr id="237" name="任意多边形: 形状 236"/>
          <p:cNvSpPr/>
          <p:nvPr>
            <p:custDataLst>
              <p:tags r:id="rId10"/>
            </p:custDataLst>
          </p:nvPr>
        </p:nvSpPr>
        <p:spPr>
          <a:xfrm>
            <a:off x="20013342" y="1928403"/>
            <a:ext cx="1290919" cy="2112413"/>
          </a:xfrm>
          <a:custGeom>
            <a:avLst/>
            <a:gdLst>
              <a:gd name="connsiteX0" fmla="*/ 0 w 585843"/>
              <a:gd name="connsiteY0" fmla="*/ 0 h 958652"/>
              <a:gd name="connsiteX1" fmla="*/ 585843 w 585843"/>
              <a:gd name="connsiteY1" fmla="*/ 221228 h 958652"/>
              <a:gd name="connsiteX2" fmla="*/ 0 w 585843"/>
              <a:gd name="connsiteY2" fmla="*/ 958653 h 958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5843" h="958652">
                <a:moveTo>
                  <a:pt x="0" y="0"/>
                </a:moveTo>
                <a:lnTo>
                  <a:pt x="585843" y="221228"/>
                </a:lnTo>
                <a:lnTo>
                  <a:pt x="0" y="958653"/>
                </a:lnTo>
                <a:close/>
              </a:path>
            </a:pathLst>
          </a:custGeom>
          <a:solidFill>
            <a:schemeClr val="accent1"/>
          </a:solidFill>
          <a:ln w="40968" cap="flat">
            <a:noFill/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sp>
        <p:nvSpPr>
          <p:cNvPr id="239" name="任意多边形: 形状 238"/>
          <p:cNvSpPr/>
          <p:nvPr>
            <p:custDataLst>
              <p:tags r:id="rId11"/>
            </p:custDataLst>
          </p:nvPr>
        </p:nvSpPr>
        <p:spPr>
          <a:xfrm>
            <a:off x="21087604" y="9204498"/>
            <a:ext cx="1534660" cy="1850619"/>
          </a:xfrm>
          <a:custGeom>
            <a:avLst/>
            <a:gdLst>
              <a:gd name="connsiteX0" fmla="*/ 0 w 696457"/>
              <a:gd name="connsiteY0" fmla="*/ 0 h 839845"/>
              <a:gd name="connsiteX1" fmla="*/ 114711 w 696457"/>
              <a:gd name="connsiteY1" fmla="*/ 839846 h 839845"/>
              <a:gd name="connsiteX2" fmla="*/ 696457 w 696457"/>
              <a:gd name="connsiteY2" fmla="*/ 647296 h 839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6457" h="839845">
                <a:moveTo>
                  <a:pt x="0" y="0"/>
                </a:moveTo>
                <a:lnTo>
                  <a:pt x="114711" y="839846"/>
                </a:lnTo>
                <a:lnTo>
                  <a:pt x="696457" y="647296"/>
                </a:lnTo>
                <a:close/>
              </a:path>
            </a:pathLst>
          </a:custGeom>
          <a:solidFill>
            <a:schemeClr val="accent1"/>
          </a:solidFill>
          <a:ln w="40968" cap="flat">
            <a:noFill/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sp>
        <p:nvSpPr>
          <p:cNvPr id="241" name="任意多边形: 形状 240"/>
          <p:cNvSpPr/>
          <p:nvPr>
            <p:custDataLst>
              <p:tags r:id="rId12"/>
            </p:custDataLst>
          </p:nvPr>
        </p:nvSpPr>
        <p:spPr>
          <a:xfrm>
            <a:off x="15048264" y="10675967"/>
            <a:ext cx="947877" cy="1110371"/>
          </a:xfrm>
          <a:custGeom>
            <a:avLst/>
            <a:gdLst>
              <a:gd name="connsiteX0" fmla="*/ 0 w 430164"/>
              <a:gd name="connsiteY0" fmla="*/ 135194 h 503907"/>
              <a:gd name="connsiteX1" fmla="*/ 430165 w 430164"/>
              <a:gd name="connsiteY1" fmla="*/ 0 h 503907"/>
              <a:gd name="connsiteX2" fmla="*/ 397390 w 430164"/>
              <a:gd name="connsiteY2" fmla="*/ 503907 h 503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0164" h="503907">
                <a:moveTo>
                  <a:pt x="0" y="135194"/>
                </a:moveTo>
                <a:lnTo>
                  <a:pt x="430165" y="0"/>
                </a:lnTo>
                <a:lnTo>
                  <a:pt x="397390" y="503907"/>
                </a:lnTo>
                <a:close/>
              </a:path>
            </a:pathLst>
          </a:custGeom>
          <a:solidFill>
            <a:schemeClr val="accent1"/>
          </a:solidFill>
          <a:ln w="40968" cap="flat">
            <a:noFill/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</p:spTree>
    <p:custDataLst>
      <p:tags r:id="rId13"/>
    </p:custData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>
            <p:custDataLst>
              <p:tags r:id="rId1"/>
            </p:custDataLst>
          </p:nvPr>
        </p:nvSpPr>
        <p:spPr>
          <a:xfrm>
            <a:off x="581660" y="2178050"/>
            <a:ext cx="8439785" cy="8032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800" u="none" spc="220" dirty="0"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其他信息</a:t>
            </a:r>
            <a:endParaRPr lang="zh-CN" altLang="en-US" sz="3800" u="none" spc="220" dirty="0"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8" name="Title 6"/>
          <p:cNvSpPr txBox="1"/>
          <p:nvPr>
            <p:custDataLst>
              <p:tags r:id="rId2"/>
            </p:custDataLst>
          </p:nvPr>
        </p:nvSpPr>
        <p:spPr>
          <a:xfrm>
            <a:off x="887730" y="3546475"/>
            <a:ext cx="8783955" cy="705421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127000" tIns="50800" rIns="127000" bIns="508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32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依赖关系：</a:t>
            </a:r>
            <a:endParaRPr lang="zh-CN" altLang="en-US" sz="32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L="0" indent="721360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2046700018"/>
                  <wpsdc:marlchars xmlns:wpsdc="http://www.wps.cn/officeDocument/2017/drawingmlCustomData" val="0" checksum="0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有些接口的执行会依赖其他接口，比如：编写文章接口依赖登录接口，发布文章依赖编写文章接口，接口之间的依赖关系可以在前后置接口添加其依赖的接口，接口添加完依赖接口后点击依赖关系图按钮会生成关系图，方便我们去理解业务。</a:t>
            </a:r>
            <a:endParaRPr altLang="zh-CN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2.1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手动创建（续）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2263755" y="3258185"/>
            <a:ext cx="11647170" cy="27997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2695555" y="5490210"/>
            <a:ext cx="11015345" cy="770064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接口导入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接口导入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1875" y="3114040"/>
            <a:ext cx="8601075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功能介绍：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MeterSphere 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除了支持手动创建接口外，还支持接口导入，</a:t>
            </a:r>
            <a:r>
              <a:rPr kumimoji="0" 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平台支持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MeterSphere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Jmeter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Postman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Swagger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、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HAR 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等数据格式导入。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391775" y="3905885"/>
            <a:ext cx="13445490" cy="780478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接口导入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接口导入（续）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1875" y="3114040"/>
            <a:ext cx="8601075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步骤说明：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点击左侧【接口测试】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菜单中的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【接口定义】进入接口列表界面，点击【更多操作】按钮在下拉菜单中选择【导入】</a:t>
            </a:r>
            <a:r>
              <a:rPr kumimoji="0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</a:t>
            </a:r>
            <a:r>
              <a:rPr kumimoji="0" 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进入接口导入界面</a:t>
            </a:r>
            <a:r>
              <a:rPr kumimoji="0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，</a:t>
            </a:r>
            <a:r>
              <a:rPr kumimoji="0" 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在导入时需要选择数据格式、导入模块、导入模式、导入版本等信息，最后点击即可。</a:t>
            </a:r>
            <a:endParaRPr kumimoji="0" lang="zh-CN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671685" y="3618230"/>
            <a:ext cx="14243050" cy="83629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形 9"/>
          <p:cNvSpPr/>
          <p:nvPr>
            <p:custDataLst>
              <p:tags r:id="rId1"/>
            </p:custDataLst>
          </p:nvPr>
        </p:nvSpPr>
        <p:spPr>
          <a:xfrm>
            <a:off x="15849450" y="2390674"/>
            <a:ext cx="5952914" cy="9270827"/>
          </a:xfrm>
          <a:custGeom>
            <a:avLst/>
            <a:gdLst>
              <a:gd name="connsiteX0" fmla="*/ 0 w 2857500"/>
              <a:gd name="connsiteY0" fmla="*/ 0 h 5095875"/>
              <a:gd name="connsiteX1" fmla="*/ 0 w 2857500"/>
              <a:gd name="connsiteY1" fmla="*/ 5095875 h 5095875"/>
              <a:gd name="connsiteX2" fmla="*/ 2857500 w 2857500"/>
              <a:gd name="connsiteY2" fmla="*/ 5095875 h 509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57500" h="5095875">
                <a:moveTo>
                  <a:pt x="0" y="0"/>
                </a:moveTo>
                <a:lnTo>
                  <a:pt x="0" y="5095875"/>
                </a:lnTo>
                <a:lnTo>
                  <a:pt x="2857500" y="5095875"/>
                </a:ln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sp>
        <p:nvSpPr>
          <p:cNvPr id="14" name="图形 27"/>
          <p:cNvSpPr/>
          <p:nvPr>
            <p:custDataLst>
              <p:tags r:id="rId2"/>
            </p:custDataLst>
          </p:nvPr>
        </p:nvSpPr>
        <p:spPr>
          <a:xfrm>
            <a:off x="16232470" y="2038325"/>
            <a:ext cx="5952914" cy="9270827"/>
          </a:xfrm>
          <a:custGeom>
            <a:avLst/>
            <a:gdLst>
              <a:gd name="connsiteX0" fmla="*/ 2857500 w 2857500"/>
              <a:gd name="connsiteY0" fmla="*/ 5095875 h 5095875"/>
              <a:gd name="connsiteX1" fmla="*/ 2857500 w 2857500"/>
              <a:gd name="connsiteY1" fmla="*/ 0 h 5095875"/>
              <a:gd name="connsiteX2" fmla="*/ 0 w 2857500"/>
              <a:gd name="connsiteY2" fmla="*/ 0 h 509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57500" h="5095875">
                <a:moveTo>
                  <a:pt x="2857500" y="5095875"/>
                </a:moveTo>
                <a:lnTo>
                  <a:pt x="2857500" y="0"/>
                </a:lnTo>
                <a:lnTo>
                  <a:pt x="0" y="0"/>
                </a:ln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pic>
        <p:nvPicPr>
          <p:cNvPr id="36" name="图片 35" descr="/data/cache/23fdac3d95bf75012981d476d010bf68.jpg23fdac3d95bf75012981d476d010bf6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61" b="61"/>
          <a:stretch>
            <a:fillRect/>
          </a:stretch>
        </p:blipFill>
        <p:spPr>
          <a:xfrm>
            <a:off x="16064329" y="2390674"/>
            <a:ext cx="5952912" cy="8918478"/>
          </a:xfrm>
          <a:custGeom>
            <a:avLst/>
            <a:gdLst>
              <a:gd name="connsiteX0" fmla="*/ 0 w 3272124"/>
              <a:gd name="connsiteY0" fmla="*/ 0 h 4902200"/>
              <a:gd name="connsiteX1" fmla="*/ 3272124 w 3272124"/>
              <a:gd name="connsiteY1" fmla="*/ 0 h 4902200"/>
              <a:gd name="connsiteX2" fmla="*/ 3272124 w 3272124"/>
              <a:gd name="connsiteY2" fmla="*/ 4902200 h 4902200"/>
              <a:gd name="connsiteX3" fmla="*/ 0 w 3272124"/>
              <a:gd name="connsiteY3" fmla="*/ 4902200 h 49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72124" h="4902200">
                <a:moveTo>
                  <a:pt x="0" y="0"/>
                </a:moveTo>
                <a:lnTo>
                  <a:pt x="3272124" y="0"/>
                </a:lnTo>
                <a:lnTo>
                  <a:pt x="3272124" y="4902200"/>
                </a:lnTo>
                <a:lnTo>
                  <a:pt x="0" y="4902200"/>
                </a:lnTo>
                <a:close/>
              </a:path>
            </a:pathLst>
          </a:custGeom>
        </p:spPr>
      </p:pic>
      <p:sp>
        <p:nvSpPr>
          <p:cNvPr id="31" name="椭圆 30"/>
          <p:cNvSpPr/>
          <p:nvPr>
            <p:custDataLst>
              <p:tags r:id="rId5"/>
            </p:custDataLst>
          </p:nvPr>
        </p:nvSpPr>
        <p:spPr>
          <a:xfrm>
            <a:off x="15849450" y="2038325"/>
            <a:ext cx="284073" cy="2840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800"/>
          </a:p>
        </p:txBody>
      </p:sp>
      <p:sp>
        <p:nvSpPr>
          <p:cNvPr id="33" name="椭圆 32"/>
          <p:cNvSpPr/>
          <p:nvPr>
            <p:custDataLst>
              <p:tags r:id="rId6"/>
            </p:custDataLst>
          </p:nvPr>
        </p:nvSpPr>
        <p:spPr>
          <a:xfrm>
            <a:off x="21966983" y="11393647"/>
            <a:ext cx="284073" cy="2840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800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1535985" y="1529969"/>
            <a:ext cx="12496800" cy="1354504"/>
          </a:xfrm>
          <a:prstGeom prst="rect">
            <a:avLst/>
          </a:prstGeom>
          <a:noFill/>
        </p:spPr>
        <p:txBody>
          <a:bodyPr wrap="square" lIns="127000" tIns="50800" rIns="127000" bIns="50800" rtlCol="0" anchor="b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4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参数说明</a:t>
            </a:r>
            <a:endParaRPr lang="en-US" altLang="zh-CN" sz="4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2" name="Title 6"/>
          <p:cNvSpPr txBox="1"/>
          <p:nvPr>
            <p:custDataLst>
              <p:tags r:id="rId8"/>
            </p:custDataLst>
          </p:nvPr>
        </p:nvSpPr>
        <p:spPr>
          <a:xfrm>
            <a:off x="1619170" y="3510687"/>
            <a:ext cx="12496800" cy="865629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127000" tIns="50800" rIns="127000" bIns="508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sz="2800" b="1" strike="noStrike" spc="8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数据格式</a:t>
            </a:r>
            <a:r>
              <a:rPr lang="zh-CN" sz="2800" strike="noStrike" spc="8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:</a:t>
            </a:r>
            <a:endParaRPr lang="zh-CN" sz="2800" strike="noStrike" spc="80" baseline="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1" indent="72644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ct val="100000"/>
              <a:extLst>
                <a:ext uri="{35155182-B16C-46BC-9424-99874614C6A1}">
                  <wpsdc:indentchars xmlns:wpsdc="http://www.wps.cn/officeDocument/2017/drawingmlCustomData" val="200" checksum="3044471562"/>
                </a:ext>
              </a:extLst>
            </a:pPr>
            <a:r>
              <a:rPr lang="en-US" altLang="zh-CN" sz="2800" strike="noStrike" spc="6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MeterSphere</a:t>
            </a:r>
            <a:r>
              <a:rPr lang="en-US" altLang="zh-CN" sz="2800" b="0" strike="noStrike" spc="6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：通过 MeterSphere 接口测试页面或者浏览器插件导出 json 格式文件。</a:t>
            </a:r>
            <a:endParaRPr lang="en-US" altLang="zh-CN" sz="2800" b="0" strike="noStrike" spc="60" baseline="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1" indent="72644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ct val="100000"/>
              <a:extLst>
                <a:ext uri="{35155182-B16C-46BC-9424-99874614C6A1}">
                  <wpsdc:indentchars xmlns:wpsdc="http://www.wps.cn/officeDocument/2017/drawingmlCustomData" val="200" checksum="3044471562"/>
                </a:ext>
              </a:extLst>
            </a:pPr>
            <a:r>
              <a:rPr lang="en-US" altLang="zh-CN" sz="2800" strike="noStrike" spc="6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Jmeter</a:t>
            </a:r>
            <a:r>
              <a:rPr lang="en-US" altLang="zh-CN" sz="2800" b="0" strike="noStrike" spc="6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: 通过 JMeter 生成 JMX 文件,支持 JMeter5.2-5.5版本的 JMX 文件。</a:t>
            </a:r>
            <a:endParaRPr lang="en-US" altLang="zh-CN" sz="2800" b="0" strike="noStrike" spc="60" baseline="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1" indent="72644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ct val="100000"/>
              <a:extLst>
                <a:ext uri="{35155182-B16C-46BC-9424-99874614C6A1}">
                  <wpsdc:indentchars xmlns:wpsdc="http://www.wps.cn/officeDocument/2017/drawingmlCustomData" val="200" checksum="3044471562"/>
                </a:ext>
              </a:extLst>
            </a:pPr>
            <a:r>
              <a:rPr lang="en-US" altLang="zh-CN" sz="2800" strike="noStrike" spc="6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Postman</a:t>
            </a:r>
            <a:r>
              <a:rPr lang="en-US" altLang="zh-CN" sz="2800" b="0" strike="noStrike" spc="6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: 通过 Postman 导出测试集合,只支持 Postman Collection v2.1 格式的 json 文件。</a:t>
            </a:r>
            <a:endParaRPr lang="en-US" altLang="zh-CN" sz="2800" b="0" strike="noStrike" spc="60" baseline="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1" indent="72644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ct val="100000"/>
              <a:extLst>
                <a:ext uri="{35155182-B16C-46BC-9424-99874614C6A1}">
                  <wpsdc:indentchars xmlns:wpsdc="http://www.wps.cn/officeDocument/2017/drawingmlCustomData" val="200" checksum="3044471562"/>
                </a:ext>
              </a:extLst>
            </a:pPr>
            <a:r>
              <a:rPr lang="zh-CN" altLang="en-US" sz="2800" strike="noStrike" spc="6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Swagger </a:t>
            </a:r>
            <a:r>
              <a:rPr lang="zh-CN" altLang="en-US" sz="2800" b="0" strike="noStrike" spc="6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： Swagger 2.0 与 3.0 版本的 json 文件。</a:t>
            </a:r>
            <a:endParaRPr lang="zh-CN" altLang="en-US" sz="2800" b="0" strike="noStrike" spc="60" baseline="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3152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ct val="100000"/>
              <a:extLst>
                <a:ext uri="{35155182-B16C-46BC-9424-99874614C6A1}">
                  <wpsdc:indentchars xmlns:wpsdc="http://www.wps.cn/officeDocument/2017/drawingmlCustomData" val="200" checksum="3725063544"/>
                </a:ext>
              </a:extLst>
            </a:pPr>
            <a:r>
              <a:rPr lang="en-US" altLang="zh-CN" sz="2800" strike="noStrike" spc="8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</a:t>
            </a:r>
            <a:r>
              <a:rPr lang="en-US" altLang="zh-CN" sz="2800" b="1" strike="noStrike" spc="8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HAR </a:t>
            </a:r>
            <a:r>
              <a:rPr lang="en-US" altLang="zh-CN" sz="2800" strike="noStrike" spc="8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：通过浏览器的开发者工具导出 HAR 格式</a:t>
            </a:r>
            <a:r>
              <a:rPr lang="zh-CN" altLang="en-US" sz="2800" strike="noStrike" spc="80" baseline="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文书。</a:t>
            </a:r>
            <a:endParaRPr lang="zh-CN" altLang="en-US" sz="2800" strike="noStrike" spc="80" baseline="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接口导入（续）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10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</p:spTree>
    <p:custDataLst>
      <p:tags r:id="rId11"/>
    </p:custData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参数说明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接口导入（续）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280025" y="2609850"/>
            <a:ext cx="17293590" cy="105232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导入说明</a:t>
            </a: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: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注</a:t>
            </a: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：导入文件包含多种协议，需切换协议多次导入。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      开启 URL 可重复，接口名称+请求类型+请求路径一致则判断为同一接口。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      未开启 URL 可重复，请求类型+请求路径一致则判断为同一接口。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覆盖模式</a:t>
            </a: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: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8128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877492575"/>
                </a:ext>
              </a:extLst>
            </a:pP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1. 如勾选“同步覆盖 API 模块”选项，则 API 模块为导入文件中指定的模块。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8128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877492575"/>
                </a:ext>
              </a:extLst>
            </a:pP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2. 系统已存在的同一接口，内容不一致则覆盖系统原接口。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8128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877492575"/>
                </a:ext>
              </a:extLst>
            </a:pP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3. 系统已存在的同一接口，内容一致则不做变更。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8128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877492575"/>
                </a:ext>
              </a:extLst>
            </a:pP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4. 系统不存在的接口则新增。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不覆盖模式 </a:t>
            </a: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: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8128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877492575"/>
                </a:ext>
              </a:extLst>
            </a:pP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1. 系统已存在的同一接口，则不做变更。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8128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877492575"/>
                </a:ext>
              </a:extLst>
            </a:pPr>
            <a:r>
              <a:rPr kumimoji="0" lang="zh-CN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2. 系统不存在的接口则新增。</a:t>
            </a: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示例：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Swagger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接口导入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接口导入（续）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1875" y="3114040"/>
            <a:ext cx="8601075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步骤一</a:t>
            </a:r>
            <a:r>
              <a:rPr kumimoji="0" lang="en-US" altLang="zh-CN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 </a:t>
            </a: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导出</a:t>
            </a:r>
            <a:r>
              <a:rPr kumimoji="0" lang="en-US" altLang="zh-CN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json</a:t>
            </a: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文件：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打开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Swagger 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文档，点击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/api/v3/api-docs 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链接进入到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Swagger 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详情界面，鼠标右键点击【另存为】将文件保存为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json 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文件。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671685" y="3329940"/>
            <a:ext cx="14243050" cy="83629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471910" y="6714490"/>
            <a:ext cx="12423140" cy="668083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示例：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Swagger 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接口导入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接口导入（续）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1875" y="3114040"/>
            <a:ext cx="9279890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步骤二</a:t>
            </a:r>
            <a:r>
              <a:rPr kumimoji="0" lang="en-US" altLang="zh-CN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 </a:t>
            </a:r>
            <a:r>
              <a:rPr kumimoji="0" lang="zh-CN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将</a:t>
            </a:r>
            <a:r>
              <a:rPr kumimoji="0" lang="en-US" altLang="zh-CN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json</a:t>
            </a: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文件导入到</a:t>
            </a:r>
            <a:r>
              <a:rPr kumimoji="0" lang="en-US" altLang="zh-CN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MeterSphere</a:t>
            </a: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：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点击左侧【接口测试】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菜单中的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【接口定义】进入接口列表界面，点击【更多操作】按钮在下拉菜单中选择【导入】</a:t>
            </a:r>
            <a:r>
              <a:rPr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</a:t>
            </a: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进入接口导入界面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,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数据格式选择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Swagger,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点击【上传】按钮将导出的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json 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文件上传到平台，最后点击【保存】按钮即可。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040110" y="4050030"/>
            <a:ext cx="12549505" cy="69977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98"/>
          <p:cNvSpPr>
            <a:spLocks noChangeArrowheads="1"/>
          </p:cNvSpPr>
          <p:nvPr/>
        </p:nvSpPr>
        <p:spPr bwMode="auto">
          <a:xfrm>
            <a:off x="3322446" y="4480424"/>
            <a:ext cx="5334568" cy="5334566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76200">
            <a:solidFill>
              <a:srgbClr val="FFFFFF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91440" rIns="182880" bIns="91440"/>
          <a:lstStyle/>
          <a:p>
            <a:pPr eaLnBrk="0" hangingPunct="0"/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9" name="Shape 99"/>
          <p:cNvSpPr>
            <a:spLocks noChangeArrowheads="1"/>
          </p:cNvSpPr>
          <p:nvPr/>
        </p:nvSpPr>
        <p:spPr bwMode="auto">
          <a:xfrm>
            <a:off x="2760294" y="3918274"/>
            <a:ext cx="6458870" cy="6458864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9525">
            <a:solidFill>
              <a:srgbClr val="FFFFFF">
                <a:alpha val="65097"/>
              </a:srgbClr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91440" rIns="182880" bIns="91440"/>
          <a:lstStyle/>
          <a:p>
            <a:pPr eaLnBrk="0" hangingPunct="0"/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" name="MH_Others_4"/>
          <p:cNvSpPr txBox="1"/>
          <p:nvPr>
            <p:custDataLst>
              <p:tags r:id="rId1"/>
            </p:custDataLst>
          </p:nvPr>
        </p:nvSpPr>
        <p:spPr>
          <a:xfrm rot="5400000">
            <a:off x="544830" y="6278880"/>
            <a:ext cx="8252460" cy="107632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defRPr/>
            </a:pPr>
            <a:r>
              <a:rPr lang="en-US" altLang="zh-CN" sz="6400" spc="400" dirty="0">
                <a:solidFill>
                  <a:srgbClr val="DDDDDD"/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CONTENTS</a:t>
            </a:r>
            <a:endParaRPr lang="zh-CN" altLang="en-US" sz="6400" spc="400" dirty="0">
              <a:solidFill>
                <a:srgbClr val="DDDDDD"/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2" name="MH_Others_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55160" y="3870960"/>
            <a:ext cx="3432810" cy="605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3200" dirty="0">
                <a:solidFill>
                  <a:schemeClr val="accent1">
                    <a:lumMod val="50000"/>
                  </a:schemeClr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章</a:t>
            </a:r>
            <a:endParaRPr lang="en-US" altLang="zh-CN" sz="13200" dirty="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  <a:p>
            <a:pPr algn="ctr"/>
            <a:r>
              <a:rPr lang="zh-CN" altLang="en-US" sz="13200" dirty="0">
                <a:solidFill>
                  <a:schemeClr val="accent1">
                    <a:lumMod val="50000"/>
                  </a:schemeClr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节</a:t>
            </a:r>
            <a:endParaRPr lang="zh-CN" altLang="en-US" sz="13200" dirty="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3" name="直接连接符 27"/>
          <p:cNvSpPr/>
          <p:nvPr>
            <p:custDataLst>
              <p:tags r:id="rId3"/>
            </p:custDataLst>
          </p:nvPr>
        </p:nvSpPr>
        <p:spPr>
          <a:xfrm>
            <a:off x="10038110" y="5236446"/>
            <a:ext cx="8158296" cy="0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任意多边形: 形状 29"/>
          <p:cNvSpPr/>
          <p:nvPr>
            <p:custDataLst>
              <p:tags r:id="rId4"/>
            </p:custDataLst>
          </p:nvPr>
        </p:nvSpPr>
        <p:spPr>
          <a:xfrm>
            <a:off x="10880725" y="5297805"/>
            <a:ext cx="7633970" cy="1488440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000" b="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3.1 </a:t>
            </a:r>
            <a:r>
              <a:rPr lang="zh-CN" altLang="en-US" sz="4000" b="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接口文档介绍</a:t>
            </a:r>
            <a:endParaRPr lang="en-US" altLang="zh-CN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9" name="直接连接符 30"/>
          <p:cNvSpPr/>
          <p:nvPr>
            <p:custDataLst>
              <p:tags r:id="rId5"/>
            </p:custDataLst>
          </p:nvPr>
        </p:nvSpPr>
        <p:spPr>
          <a:xfrm>
            <a:off x="10758170" y="6778625"/>
            <a:ext cx="7757160" cy="825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tint val="5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任意多边形: 形状 31"/>
          <p:cNvSpPr/>
          <p:nvPr>
            <p:custDataLst>
              <p:tags r:id="rId6"/>
            </p:custDataLst>
          </p:nvPr>
        </p:nvSpPr>
        <p:spPr>
          <a:xfrm>
            <a:off x="10845639" y="6929653"/>
            <a:ext cx="6404262" cy="1488124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algn="l" defTabSz="914400" rtl="0">
              <a:lnSpc>
                <a:spcPct val="100000"/>
              </a:lnSpc>
              <a:buClrTx/>
              <a:buSzTx/>
              <a:buFontTx/>
              <a:buNone/>
              <a:defRPr/>
            </a:pP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3" name="MH_Entry_1"/>
          <p:cNvSpPr/>
          <p:nvPr>
            <p:custDataLst>
              <p:tags r:id="rId7"/>
            </p:custDataLst>
          </p:nvPr>
        </p:nvSpPr>
        <p:spPr>
          <a:xfrm>
            <a:off x="10168890" y="3810000"/>
            <a:ext cx="10248900" cy="1276350"/>
          </a:xfrm>
          <a:prstGeom prst="rect">
            <a:avLst/>
          </a:prstGeom>
          <a:noFill/>
          <a:ln w="31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0" rIns="0" bIns="0" anchor="ctr">
            <a:normAutofit/>
          </a:bodyPr>
          <a:p>
            <a:pPr algn="l">
              <a:defRPr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      </a:t>
            </a:r>
            <a:r>
              <a:rPr lang="zh-CN" altLang="en-US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第三节 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MeterSphere </a:t>
            </a:r>
            <a:r>
              <a:rPr lang="zh-CN" altLang="en-US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</a:t>
            </a:r>
            <a:endParaRPr lang="zh-CN" altLang="en-US" sz="4800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4" name="MH_Others_1"/>
          <p:cNvSpPr/>
          <p:nvPr>
            <p:custDataLst>
              <p:tags r:id="rId8"/>
            </p:custDataLst>
          </p:nvPr>
        </p:nvSpPr>
        <p:spPr>
          <a:xfrm>
            <a:off x="10038974" y="3810040"/>
            <a:ext cx="136526" cy="127635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1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p>
            <a:pPr algn="ctr">
              <a:defRPr/>
            </a:pPr>
            <a:endParaRPr lang="zh-CN" altLang="en-US" sz="480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4" name="任意多边形: 形状 29"/>
          <p:cNvSpPr/>
          <p:nvPr>
            <p:custDataLst>
              <p:tags r:id="rId9"/>
            </p:custDataLst>
          </p:nvPr>
        </p:nvSpPr>
        <p:spPr>
          <a:xfrm>
            <a:off x="10787380" y="6778625"/>
            <a:ext cx="7862570" cy="1488440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000" b="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3.2 </a:t>
            </a:r>
            <a:r>
              <a:rPr lang="zh-CN" altLang="en-US" sz="4000" b="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接口文档分享</a:t>
            </a: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5" name="直接连接符 30"/>
          <p:cNvSpPr/>
          <p:nvPr>
            <p:custDataLst>
              <p:tags r:id="rId10"/>
            </p:custDataLst>
          </p:nvPr>
        </p:nvSpPr>
        <p:spPr>
          <a:xfrm>
            <a:off x="10629265" y="8259445"/>
            <a:ext cx="7757160" cy="825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tint val="5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任意多边形: 形状 31"/>
          <p:cNvSpPr/>
          <p:nvPr>
            <p:custDataLst>
              <p:tags r:id="rId11"/>
            </p:custDataLst>
          </p:nvPr>
        </p:nvSpPr>
        <p:spPr>
          <a:xfrm>
            <a:off x="10751659" y="8153933"/>
            <a:ext cx="6404262" cy="1488124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algn="l" defTabSz="914400" rtl="0">
              <a:lnSpc>
                <a:spcPct val="100000"/>
              </a:lnSpc>
              <a:buClrTx/>
              <a:buSzTx/>
              <a:buFontTx/>
              <a:buNone/>
              <a:defRPr/>
            </a:pP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1" name="任意多边形: 形状 31"/>
          <p:cNvSpPr/>
          <p:nvPr>
            <p:custDataLst>
              <p:tags r:id="rId12"/>
            </p:custDataLst>
          </p:nvPr>
        </p:nvSpPr>
        <p:spPr>
          <a:xfrm>
            <a:off x="10824049" y="8244738"/>
            <a:ext cx="6404262" cy="1488124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algn="l" defTabSz="914400" rtl="0">
              <a:lnSpc>
                <a:spcPct val="100000"/>
              </a:lnSpc>
              <a:buClrTx/>
              <a:buSzTx/>
              <a:buFontTx/>
              <a:buNone/>
              <a:defRPr/>
            </a:pP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直接连接符 30"/>
          <p:cNvSpPr/>
          <p:nvPr>
            <p:custDataLst>
              <p:tags r:id="rId13"/>
            </p:custDataLst>
          </p:nvPr>
        </p:nvSpPr>
        <p:spPr>
          <a:xfrm>
            <a:off x="10535920" y="9594215"/>
            <a:ext cx="7757160" cy="825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tint val="5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文本框 15"/>
          <p:cNvSpPr txBox="1"/>
          <p:nvPr/>
        </p:nvSpPr>
        <p:spPr>
          <a:xfrm>
            <a:off x="10607675" y="8479155"/>
            <a:ext cx="8128000" cy="119951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 panose="02000503000000020004"/>
              <a:ea typeface="Helvetica Neue" panose="02000503000000020004"/>
              <a:cs typeface="Helvetica Neue" panose="02000503000000020004"/>
              <a:sym typeface="Helvetica Neue" panose="02000503000000020004"/>
            </a:endParaRPr>
          </a:p>
        </p:txBody>
      </p:sp>
      <p:sp>
        <p:nvSpPr>
          <p:cNvPr id="17" name="任意多边形: 形状 29"/>
          <p:cNvSpPr/>
          <p:nvPr>
            <p:custDataLst>
              <p:tags r:id="rId14"/>
            </p:custDataLst>
          </p:nvPr>
        </p:nvSpPr>
        <p:spPr>
          <a:xfrm>
            <a:off x="10787380" y="8190230"/>
            <a:ext cx="7862570" cy="1488440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000" b="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3.3 </a:t>
            </a:r>
            <a:r>
              <a:rPr lang="zh-CN" altLang="en-US" sz="4000" b="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接口文档下载</a:t>
            </a: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Tm="3000">
        <p:fade/>
      </p:transition>
    </mc:Choice>
    <mc:Fallback>
      <p:transition spd="med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21287558" y="1567542"/>
            <a:ext cx="3096442" cy="56270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3600">
              <a:solidFill>
                <a:schemeClr val="accent2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文本框 61"/>
          <p:cNvSpPr txBox="1"/>
          <p:nvPr>
            <p:custDataLst>
              <p:tags r:id="rId2"/>
            </p:custDataLst>
          </p:nvPr>
        </p:nvSpPr>
        <p:spPr>
          <a:xfrm>
            <a:off x="2431690" y="6427522"/>
            <a:ext cx="8099244" cy="1789378"/>
          </a:xfrm>
          <a:prstGeom prst="rect">
            <a:avLst/>
          </a:prstGeom>
          <a:noFill/>
        </p:spPr>
        <p:txBody>
          <a:bodyPr wrap="square" lIns="182880" tIns="0" rIns="182880" bIns="91440" rtlCol="0" anchor="t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300" b="1" spc="15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通过本课程的学习，您将可以</a:t>
            </a:r>
            <a:endParaRPr lang="zh-CN" altLang="en-US" sz="2300" b="1" spc="15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" name="文本框 60"/>
          <p:cNvSpPr txBox="1"/>
          <p:nvPr>
            <p:custDataLst>
              <p:tags r:id="rId3"/>
            </p:custDataLst>
          </p:nvPr>
        </p:nvSpPr>
        <p:spPr>
          <a:xfrm>
            <a:off x="2431690" y="4457700"/>
            <a:ext cx="8099244" cy="1944680"/>
          </a:xfrm>
          <a:prstGeom prst="rect">
            <a:avLst/>
          </a:prstGeom>
          <a:noFill/>
        </p:spPr>
        <p:txBody>
          <a:bodyPr wrap="square" lIns="182880" tIns="91440" rIns="182880" bIns="0" rtlCol="0" anchor="b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5400" b="1" spc="38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课程目标</a:t>
            </a:r>
            <a:endParaRPr lang="zh-CN" altLang="en-US" sz="5400" b="1" spc="38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9" name="文本框 58"/>
          <p:cNvSpPr txBox="1"/>
          <p:nvPr>
            <p:custDataLst>
              <p:tags r:id="rId4"/>
            </p:custDataLst>
          </p:nvPr>
        </p:nvSpPr>
        <p:spPr>
          <a:xfrm>
            <a:off x="12149770" y="2924066"/>
            <a:ext cx="2217001" cy="1577353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8000" b="1" spc="3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01.</a:t>
            </a:r>
            <a:endParaRPr lang="en-US" altLang="zh-CN" sz="8000" b="1" spc="3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" name="文本框 61"/>
          <p:cNvSpPr txBox="1"/>
          <p:nvPr>
            <p:custDataLst>
              <p:tags r:id="rId5"/>
            </p:custDataLst>
          </p:nvPr>
        </p:nvSpPr>
        <p:spPr>
          <a:xfrm>
            <a:off x="14416405" y="2924175"/>
            <a:ext cx="8839835" cy="157734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了解</a:t>
            </a:r>
            <a:r>
              <a:rPr lang="en-US" altLang="zh-CN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en-US" altLang="zh-CN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MeterSphere </a:t>
            </a:r>
            <a:r>
              <a:rPr lang="zh-CN" altLang="en-US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接口创建</a:t>
            </a:r>
            <a:r>
              <a:rPr lang="zh-CN" altLang="en-US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3200" spc="24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3" name="文本框 58"/>
          <p:cNvSpPr txBox="1"/>
          <p:nvPr>
            <p:custDataLst>
              <p:tags r:id="rId6"/>
            </p:custDataLst>
          </p:nvPr>
        </p:nvSpPr>
        <p:spPr>
          <a:xfrm>
            <a:off x="12149770" y="4892284"/>
            <a:ext cx="2217001" cy="1577353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8000" b="1" spc="3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02.</a:t>
            </a:r>
            <a:endParaRPr lang="en-US" altLang="zh-CN" sz="8000" b="1" spc="300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4" name="文本框 61"/>
          <p:cNvSpPr txBox="1"/>
          <p:nvPr>
            <p:custDataLst>
              <p:tags r:id="rId7"/>
            </p:custDataLst>
          </p:nvPr>
        </p:nvSpPr>
        <p:spPr>
          <a:xfrm>
            <a:off x="14416411" y="4892075"/>
            <a:ext cx="7962532" cy="1577265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了解</a:t>
            </a:r>
            <a:r>
              <a:rPr lang="en-US" altLang="zh-CN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MeterSphere </a:t>
            </a:r>
            <a:r>
              <a:rPr lang="zh-CN" altLang="en-US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接口文档。</a:t>
            </a:r>
            <a:endParaRPr lang="zh-CN" altLang="en-US" sz="3200" spc="24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6" name="文本框 58"/>
          <p:cNvSpPr txBox="1"/>
          <p:nvPr>
            <p:custDataLst>
              <p:tags r:id="rId8"/>
            </p:custDataLst>
          </p:nvPr>
        </p:nvSpPr>
        <p:spPr>
          <a:xfrm>
            <a:off x="12149770" y="6860499"/>
            <a:ext cx="2217001" cy="1577353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8000" b="1" spc="3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03.</a:t>
            </a:r>
            <a:endParaRPr lang="en-US" altLang="zh-CN" sz="8000" b="1" spc="3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7" name="文本框 61"/>
          <p:cNvSpPr txBox="1"/>
          <p:nvPr>
            <p:custDataLst>
              <p:tags r:id="rId9"/>
            </p:custDataLst>
          </p:nvPr>
        </p:nvSpPr>
        <p:spPr>
          <a:xfrm>
            <a:off x="14416405" y="6860540"/>
            <a:ext cx="8565515" cy="157734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掌握</a:t>
            </a:r>
            <a:r>
              <a:rPr lang="en-US" altLang="zh-CN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MeterSphere </a:t>
            </a:r>
            <a:r>
              <a:rPr lang="zh-CN" altLang="en-US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接口手动创建和导入。</a:t>
            </a:r>
            <a:endParaRPr lang="zh-CN" altLang="en-US" sz="3200" spc="24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3" name="文本框 58"/>
          <p:cNvSpPr txBox="1"/>
          <p:nvPr>
            <p:custDataLst>
              <p:tags r:id="rId10"/>
            </p:custDataLst>
          </p:nvPr>
        </p:nvSpPr>
        <p:spPr>
          <a:xfrm>
            <a:off x="12158025" y="8730574"/>
            <a:ext cx="2217001" cy="1577353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8000" b="1" spc="3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04.</a:t>
            </a:r>
            <a:endParaRPr lang="en-US" altLang="zh-CN" sz="8000" b="1" spc="3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4" name="文本框 61"/>
          <p:cNvSpPr txBox="1"/>
          <p:nvPr>
            <p:custDataLst>
              <p:tags r:id="rId11"/>
            </p:custDataLst>
          </p:nvPr>
        </p:nvSpPr>
        <p:spPr>
          <a:xfrm>
            <a:off x="14424660" y="8730615"/>
            <a:ext cx="8784590" cy="157734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掌握</a:t>
            </a:r>
            <a:r>
              <a:rPr lang="en-US" altLang="zh-CN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MeterSphere </a:t>
            </a:r>
            <a:r>
              <a:rPr lang="zh-CN" altLang="en-US" sz="32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接口调试功能。</a:t>
            </a:r>
            <a:endParaRPr lang="zh-CN" altLang="en-US" sz="3200" spc="24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  <p:custDataLst>
      <p:tags r:id="rId12"/>
    </p:custData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接口文档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9975215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3.1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接口文档介绍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15975" y="3186430"/>
            <a:ext cx="8796020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sz="360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功能介绍</a:t>
            </a:r>
            <a:endParaRPr kumimoji="0" lang="zh-CN" sz="360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kumimoji="0" 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当用户在【接口定义】创建或者导入接口后，平台会自动生成一份接口文档，该接口文档包含接口基础信息、请求类型、请求地址、请求参数、响应内容等信息，如果请求或者响应内容是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josn 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类型，接口文档可以自动生成示例。支持接口名称、请求类型、时间等组合搜索，支持接口文档分享和下载功能。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031730" y="3761740"/>
            <a:ext cx="13871575" cy="81686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接口文档分享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9975215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3.2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接口文档分享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15975" y="3186430"/>
            <a:ext cx="8796020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sz="360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步骤说明</a:t>
            </a:r>
            <a:endParaRPr kumimoji="0" lang="zh-CN" sz="360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点击左侧【接口测试】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菜单中的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【接口定义】进入接口列表界面，点击【文档】按钮</a:t>
            </a: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进入接口文档界面。</a:t>
            </a: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点击接口或者搜索旁边的分享按钮可以分享接口，用户通过分享链接可以免登陆查看接口信息。</a:t>
            </a:r>
            <a:endParaRPr kumimoji="0" lang="zh-CN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64165" y="3978275"/>
            <a:ext cx="13428345" cy="77374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2151380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在线分享文档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9975215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3.2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接口文档分享（续）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15975" y="3186430"/>
            <a:ext cx="8796020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sz="360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查看</a:t>
            </a:r>
            <a:r>
              <a:rPr lang="zh-CN" sz="360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在线分享文档</a:t>
            </a:r>
            <a:endParaRPr kumimoji="0" lang="zh-CN" sz="360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打开浏览器在浏览器地址栏输入分享链接，就可以查看分享的接口信息。在分享接口界面支持按接口名称、请求类型、时间等方式筛选接口。同时支持下载接口。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774555" y="3329940"/>
            <a:ext cx="14394815" cy="853186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接口文档下载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9975215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3.2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接口文档分享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15975" y="3186430"/>
            <a:ext cx="8796020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sz="360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步骤说明</a:t>
            </a:r>
            <a:endParaRPr kumimoji="0" lang="zh-CN" sz="360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点击左侧【接口测试】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菜单中的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【接口定义】进入接口列表界面，点击【文档】按钮</a:t>
            </a: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进入接口文档界面。点击接口或者搜索旁边的下载按钮可以下载格式为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 Html 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格式的接口文档。</a:t>
            </a:r>
            <a:endParaRPr kumimoji="0" lang="en-US" altLang="zh-CN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888220" y="4121785"/>
            <a:ext cx="14157325" cy="815784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离线接口文档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9975215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3.2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接口文档分享（续）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15975" y="3186430"/>
            <a:ext cx="8796020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sz="400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文档说明</a:t>
            </a:r>
            <a:endParaRPr kumimoji="0" lang="zh-CN" sz="400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9144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797548545"/>
                </a:ext>
              </a:extLst>
            </a:pPr>
            <a:r>
              <a:rPr kumimoji="0" lang="zh-CN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离线接口文档中包含接口的基础信息、请求类型、请求地址、请求参数、请求消息头，响应内容和示例展示等信息。接口参数支持一键展开和收起。</a:t>
            </a:r>
            <a:endParaRPr kumimoji="0" lang="zh-CN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744075" y="3618230"/>
            <a:ext cx="14305280" cy="768413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1819910" y="1355090"/>
            <a:ext cx="16343630" cy="935990"/>
          </a:xfrm>
          <a:ln>
            <a:noFill/>
          </a:ln>
        </p:spPr>
        <p:txBody>
          <a:bodyPr>
            <a:normAutofit fontScale="80000"/>
          </a:bodyPr>
          <a:lstStyle/>
          <a:p>
            <a:pPr marL="0" indent="0">
              <a:buNone/>
            </a:pPr>
            <a:r>
              <a:rPr lang="zh-CN" altLang="en-US" sz="6400" b="1">
                <a:solidFill>
                  <a:schemeClr val="accent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小结</a:t>
            </a:r>
            <a:endParaRPr lang="zh-CN" altLang="en-US" sz="6400" b="1">
              <a:solidFill>
                <a:schemeClr val="accent1">
                  <a:lumMod val="5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6" name="内容占位符 4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2047240" y="2537460"/>
            <a:ext cx="20946110" cy="9792970"/>
          </a:xfrm>
          <a:prstGeom prst="rect">
            <a:avLst/>
          </a:prstGeom>
          <a:noFill/>
          <a:ln>
            <a:noFill/>
          </a:ln>
        </p:spPr>
        <p:txBody>
          <a:bodyPr vert="horz" wrap="square" lIns="182880" tIns="91440" rIns="182880" bIns="91440" numCol="1" anchor="t" anchorCtr="0" compatLnSpc="1"/>
          <a:lstStyle>
            <a:lvl1pPr marL="480695" indent="-480695" algn="l" defTabSz="912495" rtl="0" eaLnBrk="1" fontAlgn="base" hangingPunct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l"/>
              <a:defRPr sz="2400" b="1" kern="1200">
                <a:solidFill>
                  <a:schemeClr val="tx1"/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cs"/>
                <a:sym typeface="Calibri" panose="020F0502020204030204" charset="0"/>
              </a:defRPr>
            </a:lvl1pPr>
            <a:lvl2pPr marL="836295" lvl="1" indent="-355600" algn="l" defTabSz="912495" rtl="0" eaLnBrk="1" fontAlgn="base" hangingPunct="1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n"/>
              <a:defRPr sz="2000" b="0" kern="1200">
                <a:solidFill>
                  <a:schemeClr val="tx1"/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cs"/>
                <a:sym typeface="Calibri" panose="020F0502020204030204" charset="0"/>
              </a:defRPr>
            </a:lvl2pPr>
            <a:lvl3pPr marL="1143000" lvl="2" indent="-228600" algn="l" defTabSz="912495" rtl="0" eaLnBrk="1" fontAlgn="base" hangingPunct="1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ü"/>
              <a:defRPr sz="1800" b="0" kern="1200">
                <a:solidFill>
                  <a:schemeClr val="tx1"/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cs"/>
                <a:sym typeface="Calibri" panose="020F0502020204030204" charset="0"/>
              </a:defRPr>
            </a:lvl3pPr>
            <a:lvl4pPr marL="1598930" lvl="3" indent="-227330" algn="l" defTabSz="912495" rtl="0" eaLnBrk="1" fontAlgn="base" hangingPunct="1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kern="1200">
                <a:solidFill>
                  <a:schemeClr val="tx1"/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cs"/>
                <a:sym typeface="Calibri" panose="020F0502020204030204" charset="0"/>
              </a:defRPr>
            </a:lvl4pPr>
            <a:lvl5pPr marL="2056130" lvl="4" indent="-227330" algn="l" defTabSz="912495" rtl="0" eaLnBrk="1" fontAlgn="base" hangingPunct="1">
              <a:lnSpc>
                <a:spcPct val="150000"/>
              </a:lnSpc>
              <a:spcBef>
                <a:spcPts val="5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cs"/>
                <a:sym typeface="Calibri" panose="020F0502020204030204" charset="0"/>
              </a:defRPr>
            </a:lvl5pPr>
            <a:lvl6pPr marL="3352800" lvl="5" indent="-304800" algn="l" defTabSz="913765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3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6pPr>
            <a:lvl7pPr marL="3962400" lvl="6" indent="-304800" algn="l" defTabSz="913765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3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7pPr>
            <a:lvl8pPr marL="4572000" lvl="7" indent="-304800" algn="l" defTabSz="913765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3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8pPr>
            <a:lvl9pPr marL="5181600" lvl="8" indent="-304800" algn="l" defTabSz="913765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35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9pPr>
          </a:lstStyle>
          <a:p>
            <a:r>
              <a:rPr lang="en-US" altLang="zh-CN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zh-CN" altLang="en-US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介绍了怎么在</a:t>
            </a:r>
            <a:r>
              <a:rPr lang="en-US" altLang="zh-CN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 MeterSphere </a:t>
            </a:r>
            <a:r>
              <a:rPr lang="zh-CN" altLang="en-US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上创建接口</a:t>
            </a:r>
            <a:r>
              <a:rPr lang="zh-CN" altLang="en-US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zh-CN" altLang="en-US" sz="4800" b="0" kern="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altLang="zh-CN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介绍了怎么在</a:t>
            </a:r>
            <a:r>
              <a:rPr lang="en-US" altLang="zh-CN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MeterSphere </a:t>
            </a:r>
            <a:r>
              <a:rPr lang="zh-CN" altLang="en-US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上导入接口。</a:t>
            </a:r>
            <a:endParaRPr lang="zh-CN" altLang="en-US" sz="4800" spc="24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r>
              <a:rPr lang="en-US" altLang="zh-CN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zh-CN" altLang="en-US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介绍了怎么在</a:t>
            </a:r>
            <a:r>
              <a:rPr lang="en-US" altLang="zh-CN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MeterSphere </a:t>
            </a:r>
            <a:r>
              <a:rPr lang="zh-CN" altLang="en-US" sz="4800" spc="24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上分享接口</a:t>
            </a:r>
            <a:r>
              <a:rPr lang="zh-CN" altLang="en-US" sz="4800" kern="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4800" kern="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 sz="4800" kern="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介绍了怎么在</a:t>
            </a:r>
            <a:r>
              <a:rPr lang="en-US" altLang="zh-CN" sz="4800" kern="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MeterSphere </a:t>
            </a:r>
            <a:r>
              <a:rPr lang="zh-CN" altLang="en-US" sz="4800" kern="0" spc="14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上下载接口。</a:t>
            </a:r>
            <a:endParaRPr lang="zh-CN" altLang="en-US" sz="4800" kern="0" spc="14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48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8" name="因为热爱-01.png" descr="因为热爱-01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49522" y="4804412"/>
            <a:ext cx="16484955" cy="410717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189" name="MeterSphere-反白.png" descr="MeterSphere-反白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17" y="792011"/>
            <a:ext cx="5747928" cy="108297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17736185" y="10817543"/>
            <a:ext cx="4759960" cy="137287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sp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80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黑体" panose="02010609060101010101" charset="-122"/>
                <a:ea typeface="黑体" panose="02010609060101010101" charset="-122"/>
                <a:cs typeface="微软雅黑" panose="020B0503020204020204" charset="-122"/>
                <a:sym typeface="微软雅黑" panose="020B0503020204020204" charset="-122"/>
              </a:rPr>
              <a:t>谢谢！</a:t>
            </a:r>
            <a:endParaRPr kumimoji="0" lang="zh-CN" altLang="en-US" sz="8000" b="1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黑体" panose="02010609060101010101" charset="-122"/>
              <a:ea typeface="黑体" panose="02010609060101010101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98"/>
          <p:cNvSpPr>
            <a:spLocks noChangeArrowheads="1"/>
          </p:cNvSpPr>
          <p:nvPr/>
        </p:nvSpPr>
        <p:spPr bwMode="auto">
          <a:xfrm>
            <a:off x="3322446" y="4480424"/>
            <a:ext cx="5334568" cy="5334566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76200">
            <a:solidFill>
              <a:srgbClr val="FFFFFF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91440" rIns="182880" bIns="91440"/>
          <a:lstStyle/>
          <a:p>
            <a:pPr eaLnBrk="0" hangingPunct="0"/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9" name="Shape 99"/>
          <p:cNvSpPr>
            <a:spLocks noChangeArrowheads="1"/>
          </p:cNvSpPr>
          <p:nvPr/>
        </p:nvSpPr>
        <p:spPr bwMode="auto">
          <a:xfrm>
            <a:off x="2760294" y="3918274"/>
            <a:ext cx="6458870" cy="6458864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9525">
            <a:solidFill>
              <a:srgbClr val="FFFFFF">
                <a:alpha val="65097"/>
              </a:srgbClr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91440" rIns="182880" bIns="91440"/>
          <a:lstStyle/>
          <a:p>
            <a:pPr eaLnBrk="0" hangingPunct="0"/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10859770" y="5401310"/>
            <a:ext cx="10325100" cy="1276350"/>
          </a:xfrm>
          <a:prstGeom prst="rect">
            <a:avLst/>
          </a:prstGeom>
          <a:noFill/>
          <a:ln w="28575" cmpd="sng">
            <a:solidFill>
              <a:schemeClr val="accent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0" rIns="0" bIns="0" anchor="ctr">
            <a:normAutofit/>
          </a:bodyPr>
          <a:p>
            <a:pPr>
              <a:defRPr/>
            </a:pPr>
            <a:r>
              <a:rPr lang="en-US" altLang="zh-CN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      </a:t>
            </a:r>
            <a:r>
              <a:rPr lang="zh-CN" altLang="en-US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第一节 </a:t>
            </a:r>
            <a:r>
              <a:rPr lang="en-US" altLang="zh-CN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MeterSphere </a:t>
            </a:r>
            <a:r>
              <a:rPr lang="zh-CN" altLang="en-US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接口首页</a:t>
            </a:r>
            <a:endParaRPr lang="zh-CN" altLang="en-US" sz="4800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5" name="MH_Others_1"/>
          <p:cNvSpPr/>
          <p:nvPr>
            <p:custDataLst>
              <p:tags r:id="rId2"/>
            </p:custDataLst>
          </p:nvPr>
        </p:nvSpPr>
        <p:spPr>
          <a:xfrm>
            <a:off x="10728990" y="5401350"/>
            <a:ext cx="136524" cy="127635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p>
            <a:pPr algn="ctr">
              <a:defRPr/>
            </a:pPr>
            <a:endParaRPr lang="zh-CN" altLang="en-US" sz="480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12" name="MH_Others_4"/>
          <p:cNvSpPr txBox="1"/>
          <p:nvPr>
            <p:custDataLst>
              <p:tags r:id="rId3"/>
            </p:custDataLst>
          </p:nvPr>
        </p:nvSpPr>
        <p:spPr>
          <a:xfrm rot="5400000">
            <a:off x="544830" y="6278880"/>
            <a:ext cx="8252460" cy="107632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defRPr/>
            </a:pPr>
            <a:r>
              <a:rPr lang="en-US" altLang="zh-CN" sz="6400" spc="400" dirty="0">
                <a:solidFill>
                  <a:srgbClr val="DDDDDD"/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CONTENTS</a:t>
            </a:r>
            <a:endParaRPr lang="zh-CN" altLang="en-US" sz="6400" spc="400" dirty="0">
              <a:solidFill>
                <a:srgbClr val="DDDDDD"/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2" name="MH_Others_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455160" y="3870960"/>
            <a:ext cx="3432810" cy="605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3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目</a:t>
            </a:r>
            <a:endParaRPr lang="en-US" altLang="zh-CN" sz="13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  <a:p>
            <a:pPr algn="ctr"/>
            <a:r>
              <a:rPr lang="zh-CN" altLang="en-US" sz="13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录</a:t>
            </a:r>
            <a:endParaRPr lang="zh-CN" altLang="en-US" sz="13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" name="MH_Entry_1"/>
          <p:cNvSpPr/>
          <p:nvPr>
            <p:custDataLst>
              <p:tags r:id="rId5"/>
            </p:custDataLst>
          </p:nvPr>
        </p:nvSpPr>
        <p:spPr>
          <a:xfrm>
            <a:off x="10859770" y="6642100"/>
            <a:ext cx="10325100" cy="1276350"/>
          </a:xfrm>
          <a:prstGeom prst="rect">
            <a:avLst/>
          </a:prstGeom>
          <a:noFill/>
          <a:ln w="28575" cmpd="sng">
            <a:solidFill>
              <a:schemeClr val="accent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0" rIns="0" bIns="0" anchor="ctr">
            <a:normAutofit/>
          </a:bodyPr>
          <a:p>
            <a:pPr>
              <a:defRPr/>
            </a:pPr>
            <a:r>
              <a:rPr lang="en-US" altLang="zh-CN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      </a:t>
            </a:r>
            <a:r>
              <a:rPr lang="zh-CN" altLang="en-US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第二节 </a:t>
            </a:r>
            <a:r>
              <a:rPr lang="en-US" altLang="zh-CN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MeterSphere </a:t>
            </a:r>
            <a:r>
              <a:rPr lang="zh-CN" altLang="en-US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</a:t>
            </a:r>
            <a:endParaRPr lang="zh-CN" altLang="en-US" sz="4800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6" name="MH_Others_1"/>
          <p:cNvSpPr/>
          <p:nvPr>
            <p:custDataLst>
              <p:tags r:id="rId6"/>
            </p:custDataLst>
          </p:nvPr>
        </p:nvSpPr>
        <p:spPr>
          <a:xfrm>
            <a:off x="10728990" y="6642140"/>
            <a:ext cx="136524" cy="127635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p>
            <a:pPr algn="ctr">
              <a:defRPr/>
            </a:pPr>
            <a:endParaRPr lang="zh-CN" altLang="en-US" sz="480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7" name="MH_Entry_1"/>
          <p:cNvSpPr/>
          <p:nvPr>
            <p:custDataLst>
              <p:tags r:id="rId7"/>
            </p:custDataLst>
          </p:nvPr>
        </p:nvSpPr>
        <p:spPr>
          <a:xfrm>
            <a:off x="10860405" y="7918450"/>
            <a:ext cx="10325100" cy="1276350"/>
          </a:xfrm>
          <a:prstGeom prst="rect">
            <a:avLst/>
          </a:prstGeom>
          <a:noFill/>
          <a:ln w="28575" cmpd="sng">
            <a:solidFill>
              <a:schemeClr val="accent1">
                <a:lumMod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0" rIns="0" bIns="0" anchor="ctr">
            <a:normAutofit/>
          </a:bodyPr>
          <a:p>
            <a:pPr>
              <a:defRPr/>
            </a:pPr>
            <a:r>
              <a:rPr lang="en-US" altLang="zh-CN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      </a:t>
            </a:r>
            <a:r>
              <a:rPr lang="zh-CN" altLang="en-US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第三节 </a:t>
            </a:r>
            <a:r>
              <a:rPr lang="en-US" altLang="zh-CN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MeterSphere </a:t>
            </a:r>
            <a:r>
              <a:rPr lang="zh-CN" altLang="en-US" sz="48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接口文档</a:t>
            </a:r>
            <a:endParaRPr lang="zh-CN" altLang="en-US" sz="4800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8" name="MH_Others_1"/>
          <p:cNvSpPr/>
          <p:nvPr>
            <p:custDataLst>
              <p:tags r:id="rId8"/>
            </p:custDataLst>
          </p:nvPr>
        </p:nvSpPr>
        <p:spPr>
          <a:xfrm>
            <a:off x="10729625" y="7918490"/>
            <a:ext cx="136524" cy="127635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p>
            <a:pPr algn="ctr">
              <a:defRPr/>
            </a:pPr>
            <a:endParaRPr lang="zh-CN" altLang="en-US" sz="480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Tm="3000">
        <p:fade/>
      </p:transition>
    </mc:Choice>
    <mc:Fallback>
      <p:transition spd="med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98"/>
          <p:cNvSpPr>
            <a:spLocks noChangeArrowheads="1"/>
          </p:cNvSpPr>
          <p:nvPr/>
        </p:nvSpPr>
        <p:spPr bwMode="auto">
          <a:xfrm>
            <a:off x="3322446" y="4480424"/>
            <a:ext cx="5334568" cy="5334566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76200">
            <a:solidFill>
              <a:srgbClr val="FFFFFF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91440" rIns="182880" bIns="91440"/>
          <a:lstStyle/>
          <a:p>
            <a:pPr eaLnBrk="0" hangingPunct="0"/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9" name="Shape 99"/>
          <p:cNvSpPr>
            <a:spLocks noChangeArrowheads="1"/>
          </p:cNvSpPr>
          <p:nvPr/>
        </p:nvSpPr>
        <p:spPr bwMode="auto">
          <a:xfrm>
            <a:off x="2760294" y="3918274"/>
            <a:ext cx="6458870" cy="6458864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9525">
            <a:solidFill>
              <a:srgbClr val="FFFFFF">
                <a:alpha val="65097"/>
              </a:srgbClr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91440" rIns="182880" bIns="91440"/>
          <a:lstStyle/>
          <a:p>
            <a:pPr eaLnBrk="0" hangingPunct="0"/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" name="MH_Others_4"/>
          <p:cNvSpPr txBox="1"/>
          <p:nvPr>
            <p:custDataLst>
              <p:tags r:id="rId1"/>
            </p:custDataLst>
          </p:nvPr>
        </p:nvSpPr>
        <p:spPr>
          <a:xfrm rot="5400000">
            <a:off x="544830" y="6278880"/>
            <a:ext cx="8252460" cy="107632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defRPr/>
            </a:pPr>
            <a:r>
              <a:rPr lang="en-US" altLang="zh-CN" sz="6400" spc="400" dirty="0">
                <a:solidFill>
                  <a:srgbClr val="DDDDDD"/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CONTENTS</a:t>
            </a:r>
            <a:endParaRPr lang="zh-CN" altLang="en-US" sz="6400" spc="400" dirty="0">
              <a:solidFill>
                <a:srgbClr val="DDDDDD"/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2" name="MH_Others_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55160" y="3870960"/>
            <a:ext cx="3432810" cy="605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3200" dirty="0">
                <a:solidFill>
                  <a:schemeClr val="accent1">
                    <a:lumMod val="50000"/>
                  </a:schemeClr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章</a:t>
            </a:r>
            <a:endParaRPr lang="en-US" altLang="zh-CN" sz="13200" dirty="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  <a:p>
            <a:pPr algn="ctr"/>
            <a:r>
              <a:rPr lang="zh-CN" altLang="en-US" sz="13200" dirty="0">
                <a:solidFill>
                  <a:schemeClr val="accent1">
                    <a:lumMod val="50000"/>
                  </a:schemeClr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节</a:t>
            </a:r>
            <a:endParaRPr lang="zh-CN" altLang="en-US" sz="13200" dirty="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3" name="直接连接符 27"/>
          <p:cNvSpPr/>
          <p:nvPr>
            <p:custDataLst>
              <p:tags r:id="rId3"/>
            </p:custDataLst>
          </p:nvPr>
        </p:nvSpPr>
        <p:spPr>
          <a:xfrm>
            <a:off x="10038110" y="5236446"/>
            <a:ext cx="8158296" cy="0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任意多边形: 形状 29"/>
          <p:cNvSpPr/>
          <p:nvPr>
            <p:custDataLst>
              <p:tags r:id="rId4"/>
            </p:custDataLst>
          </p:nvPr>
        </p:nvSpPr>
        <p:spPr>
          <a:xfrm>
            <a:off x="10880725" y="5297805"/>
            <a:ext cx="7633970" cy="1488440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000" b="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1.1 </a:t>
            </a:r>
            <a:r>
              <a:rPr lang="zh-CN" altLang="en-US" sz="4000" b="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</a:t>
            </a:r>
            <a:r>
              <a:rPr lang="zh-CN" altLang="en-US" sz="4000" b="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首页介绍</a:t>
            </a:r>
            <a:endParaRPr lang="en-US" altLang="zh-CN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9" name="直接连接符 30"/>
          <p:cNvSpPr/>
          <p:nvPr>
            <p:custDataLst>
              <p:tags r:id="rId5"/>
            </p:custDataLst>
          </p:nvPr>
        </p:nvSpPr>
        <p:spPr>
          <a:xfrm>
            <a:off x="10758170" y="6778625"/>
            <a:ext cx="7757160" cy="825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tint val="5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任意多边形: 形状 31"/>
          <p:cNvSpPr/>
          <p:nvPr>
            <p:custDataLst>
              <p:tags r:id="rId6"/>
            </p:custDataLst>
          </p:nvPr>
        </p:nvSpPr>
        <p:spPr>
          <a:xfrm>
            <a:off x="10845639" y="6929653"/>
            <a:ext cx="6404262" cy="1488124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algn="l" defTabSz="914400" rtl="0">
              <a:lnSpc>
                <a:spcPct val="100000"/>
              </a:lnSpc>
              <a:buClrTx/>
              <a:buSzTx/>
              <a:buFontTx/>
              <a:buNone/>
              <a:defRPr/>
            </a:pP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3" name="MH_Entry_1"/>
          <p:cNvSpPr/>
          <p:nvPr>
            <p:custDataLst>
              <p:tags r:id="rId7"/>
            </p:custDataLst>
          </p:nvPr>
        </p:nvSpPr>
        <p:spPr>
          <a:xfrm>
            <a:off x="10168890" y="3810000"/>
            <a:ext cx="10248900" cy="1276350"/>
          </a:xfrm>
          <a:prstGeom prst="rect">
            <a:avLst/>
          </a:prstGeom>
          <a:noFill/>
          <a:ln w="31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0" rIns="0" bIns="0" anchor="ctr">
            <a:normAutofit/>
          </a:bodyPr>
          <a:p>
            <a:pPr algn="l">
              <a:defRPr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      </a:t>
            </a:r>
            <a:r>
              <a:rPr lang="zh-CN" altLang="en-US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第一节 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MeterSphere </a:t>
            </a:r>
            <a:r>
              <a:rPr lang="zh-CN" altLang="en-US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首页</a:t>
            </a:r>
            <a:endParaRPr lang="zh-CN" altLang="en-US" sz="4800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4" name="MH_Others_1"/>
          <p:cNvSpPr/>
          <p:nvPr>
            <p:custDataLst>
              <p:tags r:id="rId8"/>
            </p:custDataLst>
          </p:nvPr>
        </p:nvSpPr>
        <p:spPr>
          <a:xfrm>
            <a:off x="10038974" y="3810040"/>
            <a:ext cx="136526" cy="127635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1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p>
            <a:pPr algn="ctr">
              <a:defRPr/>
            </a:pPr>
            <a:endParaRPr lang="zh-CN" altLang="en-US" sz="480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4" name="任意多边形: 形状 29"/>
          <p:cNvSpPr/>
          <p:nvPr>
            <p:custDataLst>
              <p:tags r:id="rId9"/>
            </p:custDataLst>
          </p:nvPr>
        </p:nvSpPr>
        <p:spPr>
          <a:xfrm>
            <a:off x="10787380" y="6778625"/>
            <a:ext cx="7862570" cy="1488440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000" b="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2.2 </a:t>
            </a:r>
            <a:r>
              <a:rPr lang="zh-CN" altLang="en-US" sz="4000" b="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统计指标介绍</a:t>
            </a: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5" name="直接连接符 30"/>
          <p:cNvSpPr/>
          <p:nvPr>
            <p:custDataLst>
              <p:tags r:id="rId10"/>
            </p:custDataLst>
          </p:nvPr>
        </p:nvSpPr>
        <p:spPr>
          <a:xfrm>
            <a:off x="10629265" y="8259445"/>
            <a:ext cx="7757160" cy="825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tint val="5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任意多边形: 形状 31"/>
          <p:cNvSpPr/>
          <p:nvPr>
            <p:custDataLst>
              <p:tags r:id="rId11"/>
            </p:custDataLst>
          </p:nvPr>
        </p:nvSpPr>
        <p:spPr>
          <a:xfrm>
            <a:off x="10751659" y="8153933"/>
            <a:ext cx="6404262" cy="1488124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algn="l" defTabSz="914400" rtl="0">
              <a:lnSpc>
                <a:spcPct val="100000"/>
              </a:lnSpc>
              <a:buClrTx/>
              <a:buSzTx/>
              <a:buFontTx/>
              <a:buNone/>
              <a:defRPr/>
            </a:pP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1" name="任意多边形: 形状 31"/>
          <p:cNvSpPr/>
          <p:nvPr>
            <p:custDataLst>
              <p:tags r:id="rId12"/>
            </p:custDataLst>
          </p:nvPr>
        </p:nvSpPr>
        <p:spPr>
          <a:xfrm>
            <a:off x="10824049" y="8244738"/>
            <a:ext cx="6404262" cy="1488124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algn="l" defTabSz="914400" rtl="0">
              <a:lnSpc>
                <a:spcPct val="100000"/>
              </a:lnSpc>
              <a:buClrTx/>
              <a:buSzTx/>
              <a:buFontTx/>
              <a:buNone/>
              <a:defRPr/>
            </a:pP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Tm="3000">
        <p:fade/>
      </p:transition>
    </mc:Choice>
    <mc:Fallback>
      <p:transition spd="med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接口首页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1.1 </a:t>
            </a:r>
            <a:r>
              <a:rPr lang="zh-CN" alt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首页介绍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1875" y="3114040"/>
            <a:ext cx="8601075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功能介绍：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接口测试【首页】用于展示现有项目的接口数量、接口用例数量、场景用例数量、场景定时任 务数量、过去7天有更新接口、运行中的定时任务信息 ，帮助用户快速了解当前项目接口测试 情况。</a:t>
            </a:r>
            <a:endParaRPr sz="2800" b="0" dirty="0">
              <a:solidFill>
                <a:srgbClr val="5E5E5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607675" y="3905885"/>
            <a:ext cx="12983210" cy="768286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统计指标介绍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2.2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统计指标介绍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839845" y="3042285"/>
            <a:ext cx="18590895" cy="69081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sz="440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计算公式：</a:t>
            </a:r>
            <a:endParaRPr lang="zh-CN" sz="4400" dirty="0">
              <a:solidFill>
                <a:srgbClr val="5E5E5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10160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1463267244"/>
                </a:ext>
              </a:extLst>
            </a:pPr>
            <a:r>
              <a:rPr lang="zh-CN" altLang="en-US" sz="40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接口覆盖率：接口（URL）有（用例或场景步骤）数/接口总数*100%。</a:t>
            </a:r>
            <a:endParaRPr lang="zh-CN" altLang="en-US" sz="4000" b="0" dirty="0">
              <a:solidFill>
                <a:srgbClr val="5E5E5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10160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1463267244"/>
                </a:ext>
              </a:extLst>
            </a:pPr>
            <a:r>
              <a:rPr lang="zh-CN" altLang="en-US" sz="40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接口完成率：已完成的接口/接口总数*100%。</a:t>
            </a:r>
            <a:endParaRPr lang="zh-CN" altLang="en-US" sz="4000" b="0" dirty="0">
              <a:solidFill>
                <a:srgbClr val="5E5E5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10160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1463267244"/>
                </a:ext>
              </a:extLst>
            </a:pPr>
            <a:r>
              <a:rPr lang="zh-CN" altLang="en-US" sz="40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用例执行率：执行过的接口用例/所有接口用例 * 100%。</a:t>
            </a:r>
            <a:endParaRPr lang="zh-CN" altLang="en-US" sz="4000" b="0" dirty="0">
              <a:solidFill>
                <a:srgbClr val="5E5E5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10160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1463267244"/>
                </a:ext>
              </a:extLst>
            </a:pPr>
            <a:r>
              <a:rPr lang="zh-CN" altLang="en-US" sz="40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用例通过率：最后一次执行成功的用例/用例总数*100%。</a:t>
            </a:r>
            <a:endParaRPr lang="zh-CN" altLang="en-US" sz="4000" b="0" dirty="0">
              <a:solidFill>
                <a:srgbClr val="5E5E5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10160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1463267244"/>
                </a:ext>
              </a:extLst>
            </a:pPr>
            <a:r>
              <a:rPr lang="zh-CN" altLang="en-US" sz="40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场景执行率：执行过的场景/所有场景 * 100%。</a:t>
            </a:r>
            <a:endParaRPr lang="zh-CN" altLang="en-US" sz="4000" b="0" dirty="0">
              <a:solidFill>
                <a:srgbClr val="5E5E5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10160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1463267244"/>
                </a:ext>
              </a:extLst>
            </a:pPr>
            <a:r>
              <a:rPr lang="zh-CN" altLang="en-US" sz="40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场景执行通过率：最后一次执行成功的场景/场景总数*100%。</a:t>
            </a:r>
            <a:endParaRPr lang="zh-CN" altLang="en-US" sz="4000" b="0" dirty="0">
              <a:solidFill>
                <a:srgbClr val="5E5E5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98"/>
          <p:cNvSpPr>
            <a:spLocks noChangeArrowheads="1"/>
          </p:cNvSpPr>
          <p:nvPr/>
        </p:nvSpPr>
        <p:spPr bwMode="auto">
          <a:xfrm>
            <a:off x="3322446" y="4480424"/>
            <a:ext cx="5334568" cy="5334566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76200">
            <a:solidFill>
              <a:srgbClr val="FFFFFF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91440" rIns="182880" bIns="91440"/>
          <a:lstStyle/>
          <a:p>
            <a:pPr eaLnBrk="0" hangingPunct="0"/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39" name="Shape 99"/>
          <p:cNvSpPr>
            <a:spLocks noChangeArrowheads="1"/>
          </p:cNvSpPr>
          <p:nvPr/>
        </p:nvSpPr>
        <p:spPr bwMode="auto">
          <a:xfrm>
            <a:off x="2760294" y="3918274"/>
            <a:ext cx="6458870" cy="6458864"/>
          </a:xfrm>
          <a:custGeom>
            <a:avLst/>
            <a:gdLst>
              <a:gd name="T0" fmla="*/ 16796 w 19679"/>
              <a:gd name="T1" fmla="*/ 2882 h 19679"/>
              <a:gd name="T2" fmla="*/ 16796 w 19679"/>
              <a:gd name="T3" fmla="*/ 16796 h 19679"/>
              <a:gd name="T4" fmla="*/ 2882 w 19679"/>
              <a:gd name="T5" fmla="*/ 16796 h 19679"/>
              <a:gd name="T6" fmla="*/ 2882 w 19679"/>
              <a:gd name="T7" fmla="*/ 2882 h 19679"/>
              <a:gd name="T8" fmla="*/ 16796 w 19679"/>
              <a:gd name="T9" fmla="*/ 2882 h 19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9525">
            <a:solidFill>
              <a:srgbClr val="FFFFFF">
                <a:alpha val="65097"/>
              </a:srgbClr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82880" tIns="91440" rIns="182880" bIns="91440"/>
          <a:lstStyle/>
          <a:p>
            <a:pPr eaLnBrk="0" hangingPunct="0"/>
            <a:endParaRPr lang="zh-CN" altLang="en-US" sz="4800"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" name="MH_Others_4"/>
          <p:cNvSpPr txBox="1"/>
          <p:nvPr>
            <p:custDataLst>
              <p:tags r:id="rId1"/>
            </p:custDataLst>
          </p:nvPr>
        </p:nvSpPr>
        <p:spPr>
          <a:xfrm rot="5400000">
            <a:off x="544830" y="6278880"/>
            <a:ext cx="8252460" cy="107632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defRPr/>
            </a:pPr>
            <a:r>
              <a:rPr lang="en-US" altLang="zh-CN" sz="6400" spc="400" dirty="0">
                <a:solidFill>
                  <a:srgbClr val="DDDDDD"/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CONTENTS</a:t>
            </a:r>
            <a:endParaRPr lang="zh-CN" altLang="en-US" sz="6400" spc="400" dirty="0">
              <a:solidFill>
                <a:srgbClr val="DDDDDD"/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2" name="MH_Others_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55160" y="3870960"/>
            <a:ext cx="3432810" cy="605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13200" dirty="0">
                <a:solidFill>
                  <a:schemeClr val="accent1">
                    <a:lumMod val="50000"/>
                  </a:schemeClr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章</a:t>
            </a:r>
            <a:endParaRPr lang="en-US" altLang="zh-CN" sz="13200" dirty="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  <a:p>
            <a:pPr algn="ctr"/>
            <a:r>
              <a:rPr lang="zh-CN" altLang="en-US" sz="13200" dirty="0">
                <a:solidFill>
                  <a:schemeClr val="accent1">
                    <a:lumMod val="50000"/>
                  </a:schemeClr>
                </a:solidFill>
                <a:latin typeface="思源黑体 CN Regular" panose="020B0500000000000000" pitchFamily="34" charset="-128"/>
                <a:ea typeface="思源黑体 CN Regular" panose="020B0500000000000000" pitchFamily="34" charset="-128"/>
                <a:cs typeface="+mn-ea"/>
                <a:sym typeface="+mn-lt"/>
              </a:rPr>
              <a:t>节</a:t>
            </a:r>
            <a:endParaRPr lang="zh-CN" altLang="en-US" sz="13200" dirty="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3" name="直接连接符 27"/>
          <p:cNvSpPr/>
          <p:nvPr>
            <p:custDataLst>
              <p:tags r:id="rId3"/>
            </p:custDataLst>
          </p:nvPr>
        </p:nvSpPr>
        <p:spPr>
          <a:xfrm>
            <a:off x="10038110" y="5236446"/>
            <a:ext cx="8158296" cy="0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任意多边形: 形状 29"/>
          <p:cNvSpPr/>
          <p:nvPr>
            <p:custDataLst>
              <p:tags r:id="rId4"/>
            </p:custDataLst>
          </p:nvPr>
        </p:nvSpPr>
        <p:spPr>
          <a:xfrm>
            <a:off x="10880725" y="5297805"/>
            <a:ext cx="7633970" cy="1488440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000" b="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2.1 </a:t>
            </a:r>
            <a:r>
              <a:rPr lang="zh-CN" altLang="en-US" sz="4000" b="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手动创建</a:t>
            </a:r>
            <a:endParaRPr lang="en-US" altLang="zh-CN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9" name="直接连接符 30"/>
          <p:cNvSpPr/>
          <p:nvPr>
            <p:custDataLst>
              <p:tags r:id="rId5"/>
            </p:custDataLst>
          </p:nvPr>
        </p:nvSpPr>
        <p:spPr>
          <a:xfrm>
            <a:off x="10758170" y="6778625"/>
            <a:ext cx="7757160" cy="825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tint val="5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任意多边形: 形状 31"/>
          <p:cNvSpPr/>
          <p:nvPr>
            <p:custDataLst>
              <p:tags r:id="rId6"/>
            </p:custDataLst>
          </p:nvPr>
        </p:nvSpPr>
        <p:spPr>
          <a:xfrm>
            <a:off x="10845639" y="6929653"/>
            <a:ext cx="6404262" cy="1488124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algn="l" defTabSz="914400" rtl="0">
              <a:lnSpc>
                <a:spcPct val="100000"/>
              </a:lnSpc>
              <a:buClrTx/>
              <a:buSzTx/>
              <a:buFontTx/>
              <a:buNone/>
              <a:defRPr/>
            </a:pP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3" name="MH_Entry_1"/>
          <p:cNvSpPr/>
          <p:nvPr>
            <p:custDataLst>
              <p:tags r:id="rId7"/>
            </p:custDataLst>
          </p:nvPr>
        </p:nvSpPr>
        <p:spPr>
          <a:xfrm>
            <a:off x="10168890" y="3810000"/>
            <a:ext cx="10248900" cy="1276350"/>
          </a:xfrm>
          <a:prstGeom prst="rect">
            <a:avLst/>
          </a:prstGeom>
          <a:noFill/>
          <a:ln w="31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tIns="0" rIns="0" bIns="0" anchor="ctr">
            <a:normAutofit/>
          </a:bodyPr>
          <a:p>
            <a:pPr algn="l">
              <a:defRPr/>
            </a:pP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      </a:t>
            </a:r>
            <a:r>
              <a:rPr lang="zh-CN" altLang="en-US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第二节 </a:t>
            </a:r>
            <a:r>
              <a:rPr lang="en-US" altLang="zh-CN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MeterSphere </a:t>
            </a:r>
            <a:r>
              <a:rPr lang="zh-CN" altLang="en-US" sz="48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接口创建</a:t>
            </a:r>
            <a:endParaRPr lang="zh-CN" altLang="en-US" sz="4800" b="1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4" name="MH_Others_1"/>
          <p:cNvSpPr/>
          <p:nvPr>
            <p:custDataLst>
              <p:tags r:id="rId8"/>
            </p:custDataLst>
          </p:nvPr>
        </p:nvSpPr>
        <p:spPr>
          <a:xfrm>
            <a:off x="10038974" y="3810040"/>
            <a:ext cx="136526" cy="127635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1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p>
            <a:pPr algn="ctr">
              <a:defRPr/>
            </a:pPr>
            <a:endParaRPr lang="zh-CN" altLang="en-US" sz="4800">
              <a:solidFill>
                <a:schemeClr val="accent1">
                  <a:lumMod val="50000"/>
                </a:schemeClr>
              </a:solidFill>
              <a:latin typeface="思源黑体 CN Regular" panose="020B0500000000000000" pitchFamily="34" charset="-128"/>
              <a:ea typeface="思源黑体 CN Regular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4" name="任意多边形: 形状 29"/>
          <p:cNvSpPr/>
          <p:nvPr>
            <p:custDataLst>
              <p:tags r:id="rId9"/>
            </p:custDataLst>
          </p:nvPr>
        </p:nvSpPr>
        <p:spPr>
          <a:xfrm>
            <a:off x="10787380" y="6778625"/>
            <a:ext cx="7862570" cy="1488440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000" b="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2.2 </a:t>
            </a:r>
            <a:r>
              <a:rPr lang="zh-CN" altLang="en-US" sz="4000" b="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接口</a:t>
            </a:r>
            <a:r>
              <a:rPr lang="zh-CN" altLang="en-US" sz="4000" b="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导入</a:t>
            </a: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5" name="直接连接符 30"/>
          <p:cNvSpPr/>
          <p:nvPr>
            <p:custDataLst>
              <p:tags r:id="rId10"/>
            </p:custDataLst>
          </p:nvPr>
        </p:nvSpPr>
        <p:spPr>
          <a:xfrm>
            <a:off x="10629265" y="8259445"/>
            <a:ext cx="7757160" cy="825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tint val="5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任意多边形: 形状 31"/>
          <p:cNvSpPr/>
          <p:nvPr>
            <p:custDataLst>
              <p:tags r:id="rId11"/>
            </p:custDataLst>
          </p:nvPr>
        </p:nvSpPr>
        <p:spPr>
          <a:xfrm>
            <a:off x="10751659" y="8153933"/>
            <a:ext cx="6404262" cy="1488124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algn="l" defTabSz="914400" rtl="0">
              <a:lnSpc>
                <a:spcPct val="100000"/>
              </a:lnSpc>
              <a:buClrTx/>
              <a:buSzTx/>
              <a:buFontTx/>
              <a:buNone/>
              <a:defRPr/>
            </a:pP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1" name="任意多边形: 形状 31"/>
          <p:cNvSpPr/>
          <p:nvPr>
            <p:custDataLst>
              <p:tags r:id="rId12"/>
            </p:custDataLst>
          </p:nvPr>
        </p:nvSpPr>
        <p:spPr>
          <a:xfrm>
            <a:off x="10824049" y="8244738"/>
            <a:ext cx="6404262" cy="1488124"/>
          </a:xfrm>
          <a:custGeom>
            <a:avLst/>
            <a:gdLst>
              <a:gd name="connsiteX0" fmla="*/ 0 w 3202131"/>
              <a:gd name="connsiteY0" fmla="*/ 0 h 744062"/>
              <a:gd name="connsiteX1" fmla="*/ 3202131 w 3202131"/>
              <a:gd name="connsiteY1" fmla="*/ 0 h 744062"/>
              <a:gd name="connsiteX2" fmla="*/ 3202131 w 3202131"/>
              <a:gd name="connsiteY2" fmla="*/ 744062 h 744062"/>
              <a:gd name="connsiteX3" fmla="*/ 0 w 3202131"/>
              <a:gd name="connsiteY3" fmla="*/ 744062 h 744062"/>
              <a:gd name="connsiteX4" fmla="*/ 0 w 3202131"/>
              <a:gd name="connsiteY4" fmla="*/ 0 h 74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2131" h="744062">
                <a:moveTo>
                  <a:pt x="0" y="0"/>
                </a:moveTo>
                <a:lnTo>
                  <a:pt x="3202131" y="0"/>
                </a:lnTo>
                <a:lnTo>
                  <a:pt x="3202131" y="744062"/>
                </a:lnTo>
                <a:lnTo>
                  <a:pt x="0" y="74406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2400" tIns="152400" rIns="152400" bIns="152400" numCol="1" spcCol="1270" anchor="ctr" anchorCtr="0">
            <a:noAutofit/>
          </a:bodyPr>
          <a:p>
            <a:pPr marL="0" lvl="0" algn="l" defTabSz="914400" rtl="0">
              <a:lnSpc>
                <a:spcPct val="100000"/>
              </a:lnSpc>
              <a:buClrTx/>
              <a:buSzTx/>
              <a:buFontTx/>
              <a:buNone/>
              <a:defRPr/>
            </a:pPr>
            <a:endParaRPr lang="zh-CN" altLang="en-US" sz="4000" b="0" kern="12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Tm="3000">
        <p:fade/>
      </p:transition>
    </mc:Choice>
    <mc:Fallback>
      <p:transition spd="med" advTm="3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erSphere 的使命"/>
          <p:cNvSpPr txBox="1"/>
          <p:nvPr/>
        </p:nvSpPr>
        <p:spPr>
          <a:xfrm>
            <a:off x="-43815" y="1530350"/>
            <a:ext cx="24384635" cy="1166495"/>
          </a:xfrm>
          <a:prstGeom prst="rect">
            <a:avLst/>
          </a:prstGeom>
          <a:ln w="12700">
            <a:miter lim="400000"/>
          </a:ln>
        </p:spPr>
        <p:txBody>
          <a:bodyPr wrap="square" tIns="91439" bIns="91439">
            <a:spAutoFit/>
          </a:bodyPr>
          <a:lstStyle>
            <a:lvl1pPr algn="l" defTabSz="1828800">
              <a:defRPr sz="6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手动创建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2.1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手动创建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31875" y="3114040"/>
            <a:ext cx="8601075" cy="489331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R="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600" b="1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操作说明：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marR="0" indent="711200" algn="l" defTabSz="821690" rtl="0" ea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点击左侧【接口测试】</a:t>
            </a:r>
            <a:r>
              <a:rPr lang="en-US" altLang="zh-CN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菜单中的</a:t>
            </a:r>
            <a:r>
              <a:rPr lang="zh-CN" altLang="en-US" sz="2800" b="0" dirty="0">
                <a:solidFill>
                  <a:srgbClr val="5E5E5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【接口定义】进入接口列表界面，</a:t>
            </a:r>
            <a:r>
              <a:rPr kumimoji="0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鼠标悬浮在【 +】 ，点击如图【创建接口】弹出创建接口详情页面。创建接口页面填写接口基础信息、请求方式、请求参数、响应内容即可</a:t>
            </a:r>
            <a:r>
              <a:rPr kumimoji="0" lang="zh-CN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。</a:t>
            </a:r>
            <a:endParaRPr kumimoji="0" lang="zh-CN" sz="28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031730" y="3329940"/>
            <a:ext cx="14090650" cy="83502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831955" y="6282055"/>
            <a:ext cx="12245975" cy="715137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/data/cache/7551644c8085ce3581fe17c9f6a87e8c.jpg7551644c8085ce3581fe17c9f6a87e8c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 l="17524" r="17524"/>
          <a:stretch>
            <a:fillRect/>
          </a:stretch>
        </p:blipFill>
        <p:spPr>
          <a:xfrm>
            <a:off x="12791928" y="1973667"/>
            <a:ext cx="11592072" cy="9325243"/>
          </a:xfrm>
          <a:prstGeom prst="rect">
            <a:avLst/>
          </a:prstGeom>
        </p:spPr>
      </p:pic>
      <p:sp>
        <p:nvSpPr>
          <p:cNvPr id="20" name="矩形 19"/>
          <p:cNvSpPr/>
          <p:nvPr>
            <p:custDataLst>
              <p:tags r:id="rId3"/>
            </p:custDataLst>
          </p:nvPr>
        </p:nvSpPr>
        <p:spPr>
          <a:xfrm>
            <a:off x="12447862" y="9977614"/>
            <a:ext cx="1321365" cy="1321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800"/>
          </a:p>
        </p:txBody>
      </p:sp>
      <p:sp>
        <p:nvSpPr>
          <p:cNvPr id="21" name="图形 4"/>
          <p:cNvSpPr/>
          <p:nvPr>
            <p:custDataLst>
              <p:tags r:id="rId4"/>
            </p:custDataLst>
          </p:nvPr>
        </p:nvSpPr>
        <p:spPr>
          <a:xfrm>
            <a:off x="12077431" y="10420968"/>
            <a:ext cx="1428998" cy="1321365"/>
          </a:xfrm>
          <a:custGeom>
            <a:avLst/>
            <a:gdLst>
              <a:gd name="connsiteX0" fmla="*/ 6016935 w 6623480"/>
              <a:gd name="connsiteY0" fmla="*/ 4670403 h 4670403"/>
              <a:gd name="connsiteX1" fmla="*/ 6016935 w 6623480"/>
              <a:gd name="connsiteY1" fmla="*/ 0 h 4670403"/>
              <a:gd name="connsiteX2" fmla="*/ 0 w 6623480"/>
              <a:gd name="connsiteY2" fmla="*/ 0 h 4670403"/>
              <a:gd name="connsiteX3" fmla="*/ 0 w 6623480"/>
              <a:gd name="connsiteY3" fmla="*/ 4233690 h 4670403"/>
              <a:gd name="connsiteX4" fmla="*/ 6623480 w 6623480"/>
              <a:gd name="connsiteY4" fmla="*/ 4233690 h 4670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3480" h="4670403">
                <a:moveTo>
                  <a:pt x="6016935" y="4670403"/>
                </a:moveTo>
                <a:lnTo>
                  <a:pt x="6016935" y="0"/>
                </a:lnTo>
                <a:lnTo>
                  <a:pt x="0" y="0"/>
                </a:lnTo>
                <a:lnTo>
                  <a:pt x="0" y="4233690"/>
                </a:lnTo>
                <a:lnTo>
                  <a:pt x="6623480" y="4233690"/>
                </a:lnTo>
              </a:path>
            </a:pathLst>
          </a:custGeom>
          <a:noFill/>
          <a:ln w="1212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p>
            <a:endParaRPr lang="zh-CN" altLang="en-US" sz="1800"/>
          </a:p>
        </p:txBody>
      </p:sp>
      <p:sp>
        <p:nvSpPr>
          <p:cNvPr id="17" name="文本框 16"/>
          <p:cNvSpPr txBox="1"/>
          <p:nvPr>
            <p:custDataLst>
              <p:tags r:id="rId5"/>
            </p:custDataLst>
          </p:nvPr>
        </p:nvSpPr>
        <p:spPr>
          <a:xfrm>
            <a:off x="492125" y="2033905"/>
            <a:ext cx="8439785" cy="8032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3800" u="none" spc="220" dirty="0"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参数说明</a:t>
            </a:r>
            <a:endParaRPr lang="zh-CN" altLang="en-US" sz="3800" u="none" spc="220" dirty="0"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8" name="Title 6"/>
          <p:cNvSpPr txBox="1"/>
          <p:nvPr>
            <p:custDataLst>
              <p:tags r:id="rId6"/>
            </p:custDataLst>
          </p:nvPr>
        </p:nvSpPr>
        <p:spPr>
          <a:xfrm>
            <a:off x="694055" y="3042285"/>
            <a:ext cx="12117705" cy="945642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127000" tIns="50800" rIns="127000" bIns="508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基础信息：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ct val="100000"/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接口名称、责任人、模块、状态、标签、描述等信息。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请求方式：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支持 GET、POST、PUT、PATCH、DELETE、OPTIONS、HEAD、 CONNECT 。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请求参数：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请求头、QUERY 参数、REST 参数、请求体、认证配置、其他设置等。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响应内容：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响应头、响应体、状态码。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zh-CN" altLang="en-US" sz="2800" b="1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其他信息： </a:t>
            </a:r>
            <a:endParaRPr lang="zh-CN" altLang="en-US" sz="2800" b="1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  <a:p>
            <a:pPr lvl="0" indent="721360" algn="l" font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extLst>
                <a:ext uri="{35155182-B16C-46BC-9424-99874614C6A1}">
                  <wpsdc:indentchars xmlns:wpsdc="http://www.wps.cn/officeDocument/2017/drawingmlCustomData" val="200" checksum="2046700018"/>
                </a:ext>
              </a:extLst>
            </a:pPr>
            <a:r>
              <a:rPr lang="zh-CN" altLang="en-US" sz="2800" u="none" strike="noStrike" spc="40" baseline="0" dirty="0">
                <a:ln w="3175">
                  <a:noFill/>
                  <a:prstDash val="dash"/>
                </a:ln>
                <a:solidFill>
                  <a:srgbClr val="5E5E5E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Helvetica Neue" panose="02000503000000020004"/>
              </a:rPr>
              <a:t>备注、依赖关系。 </a:t>
            </a:r>
            <a:endParaRPr lang="zh-CN" altLang="en-US" sz="2800" u="none" strike="noStrike" spc="40" baseline="0" dirty="0">
              <a:ln w="3175">
                <a:noFill/>
                <a:prstDash val="dash"/>
              </a:ln>
              <a:solidFill>
                <a:srgbClr val="5E5E5E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Helvetica Neue" panose="02000503000000020004"/>
            </a:endParaRPr>
          </a:p>
        </p:txBody>
      </p:sp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671830" y="378460"/>
            <a:ext cx="8260080" cy="1260475"/>
          </a:xfrm>
          <a:prstGeom prst="rect">
            <a:avLst/>
          </a:prstGeom>
          <a:noFill/>
        </p:spPr>
        <p:txBody>
          <a:bodyPr wrap="square" lIns="127000" tIns="50800" rIns="127000" bIns="50800" rtlCol="0" anchor="t" anchorCtr="0">
            <a:normAutofit/>
          </a:bodyPr>
          <a:p>
            <a:pPr marL="0" lvl="0" indent="0" algn="l" defTabSz="8890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400" kern="12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2.1 </a:t>
            </a: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手动创建（续）</a:t>
            </a:r>
            <a:endParaRPr lang="zh-CN" altLang="en-US" sz="4400" kern="1200" spc="26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 flipH="1">
            <a:off x="20955" y="450215"/>
            <a:ext cx="147320" cy="86487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71437" tIns="71437" rIns="71437" bIns="71437" numCol="1" spcCol="38100" rtlCol="0" anchor="ctr" forceAA="0">
            <a:noAutofit/>
          </a:bodyPr>
          <a:p>
            <a:pPr marL="0" marR="0" indent="0" algn="ctr" defTabSz="82169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FillTx/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</p:spTree>
    <p:custDataLst>
      <p:tags r:id="rId9"/>
    </p:custDataLst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18353_3*l_h_f*1_2_1"/>
  <p:tag name="KSO_WM_TEMPLATE_CATEGORY" val="diagram"/>
  <p:tag name="KSO_WM_TEMPLATE_INDEX" val="20218353"/>
  <p:tag name="KSO_WM_UNIT_LAYERLEVEL" val="1_1_1"/>
  <p:tag name="KSO_WM_TAG_VERSION" val="1.0"/>
  <p:tag name="KSO_WM_BEAUTIFY_FLAG" val="#wm#"/>
  <p:tag name="KSO_WM_UNIT_PRESET_TEXT" val="单击此处添加正文"/>
  <p:tag name="KSO_WM_UNIT_TEXT_FILL_FORE_SCHEMECOLOR_INDEX_BRIGHTNESS" val="0.25"/>
  <p:tag name="KSO_WM_UNIT_TEXT_FILL_FORE_SCHEMECOLOR_INDEX" val="13"/>
  <p:tag name="KSO_WM_UNIT_TEXT_FILL_TYPE" val="1"/>
  <p:tag name="KSO_WM_UNIT_USESOURCEFORMAT_APPLY" val="1"/>
</p:tagLst>
</file>

<file path=ppt/tags/tag100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2"/>
  <p:tag name="KSO_WM_UNIT_ID" val="diagram20216603_1*ζ_h_i*1_1_2"/>
  <p:tag name="KSO_WM_TEMPLATE_CATEGORY" val="diagram"/>
  <p:tag name="KSO_WM_TEMPLATE_INDEX" val="20216603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101.xml><?xml version="1.0" encoding="utf-8"?>
<p:tagLst xmlns:p="http://schemas.openxmlformats.org/presentationml/2006/main">
  <p:tag name="KSO_WM_UNIT_PICTURE_TOWARD" val="1"/>
  <p:tag name="KSO_WM_UNIT_VALUE" val="1361*908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6603_1*ζ_h_d*1_1_1"/>
  <p:tag name="KSO_WM_TEMPLATE_CATEGORY" val="diagram"/>
  <p:tag name="KSO_WM_TEMPLATE_INDEX" val="20216603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</p:tagLst>
</file>

<file path=ppt/tags/tag102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3"/>
  <p:tag name="KSO_WM_UNIT_ID" val="diagram20216603_1*ζ_h_i*1_1_3"/>
  <p:tag name="KSO_WM_TEMPLATE_CATEGORY" val="diagram"/>
  <p:tag name="KSO_WM_TEMPLATE_INDEX" val="20216603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03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4"/>
  <p:tag name="KSO_WM_UNIT_ID" val="diagram20216603_1*ζ_h_i*1_1_4"/>
  <p:tag name="KSO_WM_TEMPLATE_CATEGORY" val="diagram"/>
  <p:tag name="KSO_WM_TEMPLATE_INDEX" val="20216603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50_1*a*1"/>
  <p:tag name="KSO_WM_TEMPLATE_CATEGORY" val="diagram"/>
  <p:tag name="KSO_WM_TEMPLATE_INDEX" val="20217050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f4365f2790914a939acada6e6471ff3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d6b9a4b34a014d75a9a0a81d1e3edcc7"/>
  <p:tag name="KSO_WM_UNIT_TEXT_FILL_FORE_SCHEMECOLOR_INDEX_BRIGHTNESS" val="0"/>
  <p:tag name="KSO_WM_UNIT_TEXT_FILL_FORE_SCHEMECOLOR_INDEX" val="13"/>
  <p:tag name="KSO_WM_UNIT_TEXT_FILL_TYPE" val="1"/>
  <p:tag name="KSO_WM_TEMPLATE_ASSEMBLE_XID" val="606570444054ed1e2fb814a6"/>
  <p:tag name="KSO_WM_TEMPLATE_ASSEMBLE_GROUPID" val="606570444054ed1e2fb814a6"/>
</p:tagLst>
</file>

<file path=ppt/tags/tag105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50_1*f*1"/>
  <p:tag name="KSO_WM_TEMPLATE_CATEGORY" val="diagram"/>
  <p:tag name="KSO_WM_TEMPLATE_INDEX" val="20217050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26"/>
  <p:tag name="KSO_WM_UNIT_SHOW_EDIT_AREA_INDICATION" val="1"/>
  <p:tag name="KSO_WM_CHIP_GROUPID" val="5e6b05596848fb12bee65ac8"/>
  <p:tag name="KSO_WM_CHIP_XID" val="5e6b05596848fb12bee65aca"/>
  <p:tag name="KSO_WM_UNIT_DEC_AREA_ID" val="9fac0f58e4e84449b138ef9b8595077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9febf74a8ce04196ac33616c5e44fc1b"/>
  <p:tag name="KSO_WM_UNIT_TEXT_FILL_FORE_SCHEMECOLOR_INDEX_BRIGHTNESS" val="0.25"/>
  <p:tag name="KSO_WM_UNIT_TEXT_FILL_FORE_SCHEMECOLOR_INDEX" val="13"/>
  <p:tag name="KSO_WM_UNIT_TEXT_FILL_TYPE" val="1"/>
  <p:tag name="KSO_WM_TEMPLATE_ASSEMBLE_XID" val="606570444054ed1e2fb814a6"/>
  <p:tag name="KSO_WM_TEMPLATE_ASSEMBLE_GROUPID" val="606570444054ed1e2fb814a6"/>
</p:tagLst>
</file>

<file path=ppt/tags/tag1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50"/>
  <p:tag name="KSO_WM_SLIDE_LAYOUT_INFO" val="{&quot;direction&quot;:1,&quot;id&quot;:&quot;2021-04-01T16:15:46&quot;,&quot;maxSize&quot;:{&quot;size1&quot;:62.84029677708944},&quot;minSize&quot;:{&quot;size1&quot;:42.940296777089436},&quot;normalSize&quot;:{&quot;size1&quot;:62.84029677708944},&quot;subLayout&quot;:[{&quot;id&quot;:&quot;2021-04-01T16:15:46&quot;,&quot;maxSize&quot;:{&quot;size1&quot;:54.99109599148786},&quot;minSize&quot;:{&quot;size1&quot;:19.391095991487855},&quot;normalSize&quot;:{&quot;size1&quot;:21.29109599148785},&quot;subLayout&quot;:[{&quot;id&quot;:&quot;2021-04-01T16:15:46&quot;,&quot;margin&quot;:{&quot;bottom&quot;:0.02600000612437725,&quot;left&quot;:2.5399999618530273,&quot;right&quot;:1.6670000553131104,&quot;top&quot;:1.6929999589920044},&quot;type&quot;:0},{&quot;id&quot;:&quot;2021-04-01T16:15:46&quot;,&quot;margin&quot;:{&quot;bottom&quot;:1.6929999589920044,&quot;left&quot;:2.5399999618530273,&quot;right&quot;:1.6670000553131104,&quot;top&quot;:0.8199999928474426},&quot;type&quot;:0}],&quot;type&quot;:0},{&quot;id&quot;:&quot;2021-04-01T16:15:46&quot;,&quot;margin&quot;:{&quot;bottom&quot;:1.6929999589920044,&quot;left&quot;:0.02600000612437725,&quot;right&quot;:1.6929999589920044,&quot;top&quot;:1.6929999589920044},&quot;type&quot;:0}],&quot;type&quot;:0}"/>
  <p:tag name="KSO_WM_SLIDE_ID" val="diagram20217050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a_d_f"/>
  <p:tag name="KSO_WM_SLIDE_LAYOUT_CNT" val="1_1_1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cfe54998712faa657a885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],&quot;fill_id&quot;:&quot;ea24516ef22941bda3c0fadbdb233f5f&quot;,&quot;fill_align&quot;:&quot;cm&quot;,&quot;chip_types&quot;:[&quot;picture&quot;]},{&quot;text_align&quot;:&quot;lb&quot;,&quot;text_direction&quot;:&quot;horizontal&quot;,&quot;support_big_font&quot;:false,&quot;picture_toward&quot;:0,&quot;picture_dockside&quot;:[],&quot;fill_id&quot;:&quot;e64d6b39dbcb4f5e8b45c2814b499727&quot;,&quot;fill_align&quot;:&quot;lb&quot;,&quot;chip_types&quot;:[&quot;text&quot;,&quot;header&quot;]},{&quot;text_align&quot;:&quot;lt&quot;,&quot;text_direction&quot;:&quot;horizontal&quot;,&quot;support_big_font&quot;:false,&quot;picture_toward&quot;:0,&quot;picture_dockside&quot;:[],&quot;fill_id&quot;:&quot;4cac0ce68cb84566b51d233488c6b209&quot;,&quot;fill_align&quot;:&quot;lt&quot;,&quot;chip_types&quot;:[&quot;text&quot;]}]]"/>
  <p:tag name="KSO_WM_CHIP_DECFILLPROP" val="[]"/>
  <p:tag name="KSO_WM_SLIDE_RATIO" val="1.777778"/>
  <p:tag name="KSO_WM_SLIDE_TYPE" val="text"/>
  <p:tag name="KSO_WM_SLIDE_SIZE" val="816*348"/>
  <p:tag name="KSO_WM_SLIDE_POSITION" val="72*95"/>
  <p:tag name="KSO_WM_CHIP_GROUPID" val="5facfe54998712faa657a884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444054ed1e2fb814a6"/>
  <p:tag name="KSO_WM_TEMPLATE_ASSEMBLE_GROUPID" val="606570444054ed1e2fb814a6"/>
</p:tagLst>
</file>

<file path=ppt/tags/tag10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18353_3*l_h_i*1_3_1"/>
  <p:tag name="KSO_WM_TEMPLATE_CATEGORY" val="diagram"/>
  <p:tag name="KSO_WM_TEMPLATE_INDEX" val="20218353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5"/>
  <p:tag name="KSO_WM_UNIT_TEXT_FILL_TYPE" val="1"/>
  <p:tag name="KSO_WM_UNIT_USESOURCEFORMAT_APPLY" val="1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119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12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18353_3*l_h_f*1_3_1"/>
  <p:tag name="KSO_WM_TEMPLATE_CATEGORY" val="diagram"/>
  <p:tag name="KSO_WM_TEMPLATE_INDEX" val="20218353"/>
  <p:tag name="KSO_WM_UNIT_LAYERLEVEL" val="1_1_1"/>
  <p:tag name="KSO_WM_TAG_VERSION" val="1.0"/>
  <p:tag name="KSO_WM_BEAUTIFY_FLAG" val="#wm#"/>
  <p:tag name="KSO_WM_UNIT_PRESET_TEXT" val="单击此处添加正文"/>
  <p:tag name="KSO_WM_UNIT_TEXT_FILL_FORE_SCHEMECOLOR_INDEX_BRIGHTNESS" val="0.25"/>
  <p:tag name="KSO_WM_UNIT_TEXT_FILL_FORE_SCHEMECOLOR_INDEX" val="13"/>
  <p:tag name="KSO_WM_UNIT_TEXT_FILL_TYPE" val="1"/>
  <p:tag name="KSO_WM_UNIT_USESOURCEFORMAT_APPLY" val="1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MH" val="20171102112856"/>
  <p:tag name="MH_LIBRARY" val="CONTENTS"/>
  <p:tag name="MH_TYPE" val="ENTRY"/>
  <p:tag name="ID" val="553516"/>
  <p:tag name="MH_ORDER" val="1"/>
  <p:tag name="KSO_WM_BEAUTIFY_FLAG" val=""/>
</p:tagLst>
</file>

<file path=ppt/tags/tag125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18353_3*l_h_i*1_3_1"/>
  <p:tag name="KSO_WM_TEMPLATE_CATEGORY" val="diagram"/>
  <p:tag name="KSO_WM_TEMPLATE_INDEX" val="20218353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5"/>
  <p:tag name="KSO_WM_UNIT_TEXT_FILL_TYPE" val="1"/>
  <p:tag name="KSO_WM_UNIT_USESOURCEFORMAT_APPLY" val="1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18353_3*l_h_f*1_3_1"/>
  <p:tag name="KSO_WM_TEMPLATE_CATEGORY" val="diagram"/>
  <p:tag name="KSO_WM_TEMPLATE_INDEX" val="20218353"/>
  <p:tag name="KSO_WM_UNIT_LAYERLEVEL" val="1_1_1"/>
  <p:tag name="KSO_WM_TAG_VERSION" val="1.0"/>
  <p:tag name="KSO_WM_BEAUTIFY_FLAG" val="#wm#"/>
  <p:tag name="KSO_WM_UNIT_PRESET_TEXT" val="单击此处添加正文"/>
  <p:tag name="KSO_WM_UNIT_TEXT_FILL_FORE_SCHEMECOLOR_INDEX_BRIGHTNESS" val="0.25"/>
  <p:tag name="KSO_WM_UNIT_TEXT_FILL_FORE_SCHEMECOLOR_INDEX" val="13"/>
  <p:tag name="KSO_WM_UNIT_TEXT_FILL_TYPE" val="1"/>
  <p:tag name="KSO_WM_UNIT_USESOURCEFORMAT_APPLY" val="1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PP_MARK_KEY" val="6957ab56-f269-4e43-a859-720ac5b77114"/>
  <p:tag name="COMMONDATA" val="eyJoZGlkIjoiNDRiMTk4ODIzODAzN2IzZDgyZjE0OGNjODIwYWZmZjYifQ=="/>
</p:tagLst>
</file>

<file path=ppt/tags/tag15.xml><?xml version="1.0" encoding="utf-8"?>
<p:tagLst xmlns:p="http://schemas.openxmlformats.org/presentationml/2006/main">
  <p:tag name="KSO_WM_SLIDE_ID" val="diagram20218353_3"/>
  <p:tag name="KSO_WM_TEMPLATE_SUBCATEGORY" val="0"/>
  <p:tag name="KSO_WM_TEMPLATE_MASTER_TYPE" val="0"/>
  <p:tag name="KSO_WM_TEMPLATE_COLOR_TYPE" val="0"/>
  <p:tag name="KSO_WM_SLIDE_TYPE" val="contents"/>
  <p:tag name="KSO_WM_SLIDE_SUBTYPE" val="diag"/>
  <p:tag name="KSO_WM_SLIDE_ITEM_CNT" val="5"/>
  <p:tag name="KSO_WM_SLIDE_INDEX" val="3"/>
  <p:tag name="KSO_WM_DIAGRAM_GROUP_CODE" val="l1-1"/>
  <p:tag name="KSO_WM_SLIDE_DIAGTYPE" val="l"/>
  <p:tag name="KSO_WM_TAG_VERSION" val="1.0"/>
  <p:tag name="KSO_WM_BEAUTIFY_FLAG" val="#wm#"/>
  <p:tag name="KSO_WM_TEMPLATE_CATEGORY" val="diagram"/>
  <p:tag name="KSO_WM_TEMPLATE_INDEX" val="20218353"/>
  <p:tag name="KSO_WM_SLIDE_LAYOUT" val="a_b_l"/>
  <p:tag name="KSO_WM_SLIDE_LAYOUT_CNT" val="1_1_1"/>
</p:tagLst>
</file>

<file path=ppt/tags/tag16.xml><?xml version="1.0" encoding="utf-8"?>
<p:tagLst xmlns:p="http://schemas.openxmlformats.org/presentationml/2006/main">
  <p:tag name="MH" val="20171102112856"/>
  <p:tag name="MH_LIBRARY" val="CONTENTS"/>
  <p:tag name="MH_TYPE" val="ENTRY"/>
  <p:tag name="ID" val="553516"/>
  <p:tag name="MH_ORDER" val="1"/>
  <p:tag name="KSO_WM_BEAUTIFY_FLAG" val=""/>
</p:tagLst>
</file>

<file path=ppt/tags/tag17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18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19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MH" val="20171102112856"/>
  <p:tag name="MH_LIBRARY" val="CONTENTS"/>
  <p:tag name="MH_TYPE" val="ENTRY"/>
  <p:tag name="ID" val="553516"/>
  <p:tag name="MH_ORDER" val="1"/>
  <p:tag name="KSO_WM_BEAUTIFY_FLAG" val=""/>
</p:tagLst>
</file>

<file path=ppt/tags/tag21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22.xml><?xml version="1.0" encoding="utf-8"?>
<p:tagLst xmlns:p="http://schemas.openxmlformats.org/presentationml/2006/main">
  <p:tag name="MH" val="20171102112856"/>
  <p:tag name="MH_LIBRARY" val="CONTENTS"/>
  <p:tag name="MH_TYPE" val="ENTRY"/>
  <p:tag name="ID" val="553516"/>
  <p:tag name="MH_ORDER" val="1"/>
  <p:tag name="KSO_WM_BEAUTIFY_FLAG" val=""/>
</p:tagLst>
</file>

<file path=ppt/tags/tag23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24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25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MH" val="20171102112856"/>
  <p:tag name="MH_LIBRARY" val="CONTENTS"/>
  <p:tag name="MH_TYPE" val="ENTRY"/>
  <p:tag name="ID" val="553516"/>
  <p:tag name="MH_ORDER" val="1"/>
  <p:tag name="KSO_WM_BEAUTIFY_FLAG" val=""/>
</p:tagLst>
</file>

<file path=ppt/tags/tag31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3"/>
  <p:tag name="KSO_WM_UNIT_ID" val="diagram20218353_3*i*3"/>
  <p:tag name="KSO_WM_TEMPLATE_CATEGORY" val="diagram"/>
  <p:tag name="KSO_WM_TEMPLATE_INDEX" val="20218353"/>
  <p:tag name="KSO_WM_UNIT_LAYERLEVEL" val="1"/>
  <p:tag name="KSO_WM_TAG_VERSION" val="1.0"/>
  <p:tag name="KSO_WM_BEAUTIFY_FLAG" val="#wm#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42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MH" val="20171102112856"/>
  <p:tag name="MH_LIBRARY" val="CONTENTS"/>
  <p:tag name="MH_TYPE" val="ENTRY"/>
  <p:tag name="ID" val="553516"/>
  <p:tag name="MH_ORDER" val="1"/>
  <p:tag name="KSO_WM_BEAUTIFY_FLAG" val=""/>
</p:tagLst>
</file>

<file path=ppt/tags/tag48.xml><?xml version="1.0" encoding="utf-8"?>
<p:tagLst xmlns:p="http://schemas.openxmlformats.org/presentationml/2006/main">
  <p:tag name="MH" val="20171102112856"/>
  <p:tag name="MH_LIBRARY" val="CONTENTS"/>
  <p:tag name="MH_TYPE" val="OTHERS"/>
  <p:tag name="ID" val="553516"/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diagram20218353_3*b*1"/>
  <p:tag name="KSO_WM_TEMPLATE_CATEGORY" val="diagram"/>
  <p:tag name="KSO_WM_TEMPLATE_INDEX" val="20218353"/>
  <p:tag name="KSO_WM_UNIT_LAYERLEVEL" val="1"/>
  <p:tag name="KSO_WM_TAG_VERSION" val="1.0"/>
  <p:tag name="KSO_WM_BEAUTIFY_FLAG" val="#wm#"/>
  <p:tag name="KSO_WM_UNIT_PRESET_TEXT" val="目录"/>
  <p:tag name="KSO_WM_UNIT_TEXT_FILL_FORE_SCHEMECOLOR_INDEX_BRIGHTNESS" val="0"/>
  <p:tag name="KSO_WM_UNIT_TEXT_FILL_FORE_SCHEMECOLOR_INDEX" val="5"/>
  <p:tag name="KSO_WM_UNIT_TEXT_FILL_TYPE" val="1"/>
  <p:tag name="KSO_WM_UNIT_USESOURCEFORMAT_APPLY" val="1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PICTURE_TOWARD" val="1"/>
  <p:tag name="KSO_WM_UNIT_PICTURE_DOCKSIDE" val="rm"/>
  <p:tag name="KSO_WM_UNIT_VALUE" val="1599*1988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5234_1*ζ_h_d*1_1_1"/>
  <p:tag name="KSO_WM_TEMPLATE_CATEGORY" val="diagram"/>
  <p:tag name="KSO_WM_TEMPLATE_INDEX" val="20215234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</p:tagLst>
</file>

<file path=ppt/tags/tag58.xml><?xml version="1.0" encoding="utf-8"?>
<p:tagLst xmlns:p="http://schemas.openxmlformats.org/presentationml/2006/main">
  <p:tag name="KSO_WM_UNIT_PICTURE_TOWARD" val="1"/>
  <p:tag name="KSO_WM_UNIT_PICTURE_DOCKSIDE" val="rm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diagram20215234_1*ζ_h_i*1_1_1"/>
  <p:tag name="KSO_WM_TEMPLATE_CATEGORY" val="diagram"/>
  <p:tag name="KSO_WM_TEMPLATE_INDEX" val="20215234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59.xml><?xml version="1.0" encoding="utf-8"?>
<p:tagLst xmlns:p="http://schemas.openxmlformats.org/presentationml/2006/main">
  <p:tag name="KSO_WM_UNIT_PICTURE_TOWARD" val="1"/>
  <p:tag name="KSO_WM_UNIT_PICTURE_DOCKSIDE" val="rm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2"/>
  <p:tag name="KSO_WM_UNIT_ID" val="diagram20215234_1*ζ_h_i*1_1_2"/>
  <p:tag name="KSO_WM_TEMPLATE_CATEGORY" val="diagram"/>
  <p:tag name="KSO_WM_TEMPLATE_INDEX" val="20215234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TEXT_FILL_FORE_SCHEMECOLOR_INDEX" val="13"/>
  <p:tag name="KSO_WM_UNIT_TEXT_FILL_TYPE" val="1"/>
</p:tagLst>
</file>

<file path=ppt/tags/tag6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18353_3*a*1"/>
  <p:tag name="KSO_WM_TEMPLATE_CATEGORY" val="diagram"/>
  <p:tag name="KSO_WM_TEMPLATE_INDEX" val="20218353"/>
  <p:tag name="KSO_WM_UNIT_LAYERLEVEL" val="1"/>
  <p:tag name="KSO_WM_TAG_VERSION" val="1.0"/>
  <p:tag name="KSO_WM_BEAUTIFY_FLAG" val="#wm#"/>
  <p:tag name="KSO_WM_UNIT_PRESET_TEXT" val="CONTENTS"/>
  <p:tag name="KSO_WM_UNIT_TEXT_FILL_FORE_SCHEMECOLOR_INDEX_BRIGHTNESS" val="0"/>
  <p:tag name="KSO_WM_UNIT_TEXT_FILL_FORE_SCHEMECOLOR_INDEX" val="5"/>
  <p:tag name="KSO_WM_UNIT_TEXT_FILL_TYPE" val="1"/>
  <p:tag name="KSO_WM_UNIT_USESOURCEFORMAT_APPLY" val="1"/>
</p:tagLst>
</file>

<file path=ppt/tags/tag6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73_1*a*1"/>
  <p:tag name="KSO_WM_TEMPLATE_CATEGORY" val="diagram"/>
  <p:tag name="KSO_WM_TEMPLATE_INDEX" val="20217073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a3f221064241ce926b5da93464cd3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f0187e0d46fa40efbf5cb96029111a26"/>
  <p:tag name="KSO_WM_UNIT_TEXT_FILL_FORE_SCHEMECOLOR_INDEX_BRIGHTNESS" val="0"/>
  <p:tag name="KSO_WM_UNIT_TEXT_FILL_FORE_SCHEMECOLOR_INDEX" val="13"/>
  <p:tag name="KSO_WM_UNIT_TEXT_FILL_TYPE" val="1"/>
  <p:tag name="KSO_WM_TEMPLATE_ASSEMBLE_XID" val="606570534054ed1e2fb814c7"/>
  <p:tag name="KSO_WM_TEMPLATE_ASSEMBLE_GROUPID" val="606570534054ed1e2fb814c7"/>
</p:tagLst>
</file>

<file path=ppt/tags/tag61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73_1*f*1"/>
  <p:tag name="KSO_WM_TEMPLATE_CATEGORY" val="diagram"/>
  <p:tag name="KSO_WM_TEMPLATE_INDEX" val="20217073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ce82e2753746471daed8748529970ba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ba28c40bb95945a5a4e748a293b73aa4"/>
  <p:tag name="KSO_WM_UNIT_TEXT_FILL_FORE_SCHEMECOLOR_INDEX_BRIGHTNESS" val="0.25"/>
  <p:tag name="KSO_WM_UNIT_TEXT_FILL_FORE_SCHEMECOLOR_INDEX" val="13"/>
  <p:tag name="KSO_WM_UNIT_TEXT_FILL_TYPE" val="1"/>
  <p:tag name="KSO_WM_TEMPLATE_ASSEMBLE_XID" val="606570534054ed1e2fb814c7"/>
  <p:tag name="KSO_WM_TEMPLATE_ASSEMBLE_GROUPID" val="606570534054ed1e2fb814c7"/>
</p:tagLst>
</file>

<file path=ppt/tags/tag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73"/>
  <p:tag name="KSO_WM_SLIDE_ID" val="diagram20217073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a_d_f"/>
  <p:tag name="KSO_WM_SLIDE_LAYOUT_CNT" val="1_1_1"/>
  <p:tag name="KSO_WM_SLIDE_LAYOUT_INFO" val="{&quot;direction&quot;:1,&quot;id&quot;:&quot;2021-04-01T16:16:09&quot;,&quot;maxSize&quot;:{&quot;size1&quot;:57.5},&quot;minSize&quot;:{&quot;size1&quot;:32.6},&quot;normalSize&quot;:{&quot;size1&quot;:44.63125},&quot;subLayout&quot;:[{&quot;id&quot;:&quot;2021-04-01T16:16:09&quot;,&quot;maxSize&quot;:{&quot;size1&quot;:35.6},&quot;minSize&quot;:{&quot;size1&quot;:17.8},&quot;normalSize&quot;:{&quot;size1&quot;:18.966666666666665},&quot;subLayout&quot;:[{&quot;id&quot;:&quot;2021-04-01T16:16:09&quot;,&quot;margin&quot;:{&quot;bottom&quot;:0,&quot;left&quot;:2.117000102996826,&quot;right&quot;:0.02600000612437725,&quot;top&quot;:1.6929999589920044},&quot;type&quot;:0},{&quot;id&quot;:&quot;2021-04-01T16:16:09&quot;,&quot;margin&quot;:{&quot;bottom&quot;:1.6929999589920044,&quot;left&quot;:2.117000102996826,&quot;right&quot;:0.02600000612437725,&quot;top&quot;:1.720000147819519},&quot;type&quot;:0}],&quot;type&quot;:0},{&quot;id&quot;:&quot;2021-04-01T16:16:09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e49c998712faa657a980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3ff8b7e9ece344528a0d0bda437c3435&quot;,&quot;fill_align&quot;:&quot;cm&quot;,&quot;chip_types&quot;:[&quot;picture&quot;]},{&quot;text_align&quot;:&quot;lt&quot;,&quot;text_direction&quot;:&quot;horizontal&quot;,&quot;support_big_font&quot;:false,&quot;picture_toward&quot;:0,&quot;picture_dockside&quot;:[],&quot;fill_id&quot;:&quot;8730a6765360444782bef596a7b527c4&quot;,&quot;fill_align&quot;:&quot;lt&quot;,&quot;chip_types&quot;:[&quot;header&quot;]},{&quot;text_align&quot;:&quot;lt&quot;,&quot;text_direction&quot;:&quot;horizontal&quot;,&quot;support_big_font&quot;:false,&quot;picture_toward&quot;:0,&quot;picture_dockside&quot;:[],&quot;fill_id&quot;:&quot;13ab5cb2370249159930a241f720671f&quot;,&quot;fill_align&quot;:&quot;lt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e49c998712faa657a97f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534054ed1e2fb814c7"/>
  <p:tag name="KSO_WM_TEMPLATE_ASSEMBLE_GROUPID" val="606570534054ed1e2fb814c7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73_1*a*1"/>
  <p:tag name="KSO_WM_TEMPLATE_CATEGORY" val="diagram"/>
  <p:tag name="KSO_WM_TEMPLATE_INDEX" val="20217073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a3f221064241ce926b5da93464cd3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f0187e0d46fa40efbf5cb96029111a26"/>
  <p:tag name="KSO_WM_UNIT_TEXT_FILL_FORE_SCHEMECOLOR_INDEX_BRIGHTNESS" val="0"/>
  <p:tag name="KSO_WM_UNIT_TEXT_FILL_FORE_SCHEMECOLOR_INDEX" val="13"/>
  <p:tag name="KSO_WM_UNIT_TEXT_FILL_TYPE" val="1"/>
  <p:tag name="KSO_WM_TEMPLATE_ASSEMBLE_XID" val="606570534054ed1e2fb814c7"/>
  <p:tag name="KSO_WM_TEMPLATE_ASSEMBLE_GROUPID" val="606570534054ed1e2fb814c7"/>
</p:tagLst>
</file>

<file path=ppt/tags/tag6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73_1*f*1"/>
  <p:tag name="KSO_WM_TEMPLATE_CATEGORY" val="diagram"/>
  <p:tag name="KSO_WM_TEMPLATE_INDEX" val="20217073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ce82e2753746471daed8748529970ba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ba28c40bb95945a5a4e748a293b73aa4"/>
  <p:tag name="KSO_WM_UNIT_TEXT_FILL_FORE_SCHEMECOLOR_INDEX_BRIGHTNESS" val="0.25"/>
  <p:tag name="KSO_WM_UNIT_TEXT_FILL_FORE_SCHEMECOLOR_INDEX" val="13"/>
  <p:tag name="KSO_WM_UNIT_TEXT_FILL_TYPE" val="1"/>
  <p:tag name="KSO_WM_TEMPLATE_ASSEMBLE_XID" val="606570534054ed1e2fb814c7"/>
  <p:tag name="KSO_WM_TEMPLATE_ASSEMBLE_GROUPID" val="606570534054ed1e2fb814c7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UNIT_PICTURE_TOWARD" val="1"/>
  <p:tag name="KSO_WM_UNIT_VALUE" val="1085*945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5410_1*ζ_h_d*1_1_1"/>
  <p:tag name="KSO_WM_TEMPLATE_CATEGORY" val="diagram"/>
  <p:tag name="KSO_WM_TEMPLATE_INDEX" val="20215410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18353_3*l_h_i*1_1_1"/>
  <p:tag name="KSO_WM_TEMPLATE_CATEGORY" val="diagram"/>
  <p:tag name="KSO_WM_TEMPLATE_INDEX" val="20218353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5"/>
  <p:tag name="KSO_WM_UNIT_TEXT_FILL_TYPE" val="1"/>
  <p:tag name="KSO_WM_UNIT_USESOURCEFORMAT_APPLY" val="1"/>
</p:tagLst>
</file>

<file path=ppt/tags/tag70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diagram20215410_1*ζ_h_i*1_1_1"/>
  <p:tag name="KSO_WM_TEMPLATE_CATEGORY" val="diagram"/>
  <p:tag name="KSO_WM_TEMPLATE_INDEX" val="20215410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  <p:tag name="KSO_WM_UNIT_TEXT_FILL_FORE_SCHEMECOLOR_INDEX_BRIGHTNESS" val="0"/>
  <p:tag name="KSO_WM_UNIT_TEXT_FILL_FORE_SCHEMECOLOR_INDEX" val="13"/>
  <p:tag name="KSO_WM_UNIT_TEXT_FILL_TYPE" val="1"/>
</p:tagLst>
</file>

<file path=ppt/tags/tag71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2"/>
  <p:tag name="KSO_WM_UNIT_ID" val="diagram20215410_1*ζ_h_i*1_1_2"/>
  <p:tag name="KSO_WM_TEMPLATE_CATEGORY" val="diagram"/>
  <p:tag name="KSO_WM_TEMPLATE_INDEX" val="20215410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72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3"/>
  <p:tag name="KSO_WM_UNIT_ID" val="diagram20215410_1*ζ_h_i*1_1_3"/>
  <p:tag name="KSO_WM_TEMPLATE_CATEGORY" val="diagram"/>
  <p:tag name="KSO_WM_TEMPLATE_INDEX" val="20215410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73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73"/>
  <p:tag name="KSO_WM_SLIDE_ID" val="diagram20217073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a_d_f"/>
  <p:tag name="KSO_WM_SLIDE_LAYOUT_CNT" val="1_1_1"/>
  <p:tag name="KSO_WM_SLIDE_LAYOUT_INFO" val="{&quot;direction&quot;:1,&quot;id&quot;:&quot;2021-04-01T16:16:09&quot;,&quot;maxSize&quot;:{&quot;size1&quot;:57.5},&quot;minSize&quot;:{&quot;size1&quot;:32.6},&quot;normalSize&quot;:{&quot;size1&quot;:44.63125},&quot;subLayout&quot;:[{&quot;id&quot;:&quot;2021-04-01T16:16:09&quot;,&quot;maxSize&quot;:{&quot;size1&quot;:35.6},&quot;minSize&quot;:{&quot;size1&quot;:17.8},&quot;normalSize&quot;:{&quot;size1&quot;:18.966666666666665},&quot;subLayout&quot;:[{&quot;id&quot;:&quot;2021-04-01T16:16:09&quot;,&quot;margin&quot;:{&quot;bottom&quot;:0,&quot;left&quot;:2.117000102996826,&quot;right&quot;:0.02600000612437725,&quot;top&quot;:1.6929999589920044},&quot;type&quot;:0},{&quot;id&quot;:&quot;2021-04-01T16:16:09&quot;,&quot;margin&quot;:{&quot;bottom&quot;:1.6929999589920044,&quot;left&quot;:2.117000102996826,&quot;right&quot;:0.02600000612437725,&quot;top&quot;:1.720000147819519},&quot;type&quot;:0}],&quot;type&quot;:0},{&quot;id&quot;:&quot;2021-04-01T16:16:09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e49c998712faa657a980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3ff8b7e9ece344528a0d0bda437c3435&quot;,&quot;fill_align&quot;:&quot;cm&quot;,&quot;chip_types&quot;:[&quot;picture&quot;]},{&quot;text_align&quot;:&quot;lt&quot;,&quot;text_direction&quot;:&quot;horizontal&quot;,&quot;support_big_font&quot;:false,&quot;picture_toward&quot;:0,&quot;picture_dockside&quot;:[],&quot;fill_id&quot;:&quot;8730a6765360444782bef596a7b527c4&quot;,&quot;fill_align&quot;:&quot;lt&quot;,&quot;chip_types&quot;:[&quot;header&quot;]},{&quot;text_align&quot;:&quot;lt&quot;,&quot;text_direction&quot;:&quot;horizontal&quot;,&quot;support_big_font&quot;:false,&quot;picture_toward&quot;:0,&quot;picture_dockside&quot;:[],&quot;fill_id&quot;:&quot;13ab5cb2370249159930a241f720671f&quot;,&quot;fill_align&quot;:&quot;lt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e49c998712faa657a97f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534054ed1e2fb814c7"/>
  <p:tag name="KSO_WM_TEMPLATE_ASSEMBLE_GROUPID" val="606570534054ed1e2fb814c7"/>
</p:tagLst>
</file>

<file path=ppt/tags/tag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73_1*a*1"/>
  <p:tag name="KSO_WM_TEMPLATE_CATEGORY" val="diagram"/>
  <p:tag name="KSO_WM_TEMPLATE_INDEX" val="20217073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a3f221064241ce926b5da93464cd3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f0187e0d46fa40efbf5cb96029111a26"/>
  <p:tag name="KSO_WM_UNIT_TEXT_FILL_FORE_SCHEMECOLOR_INDEX_BRIGHTNESS" val="0"/>
  <p:tag name="KSO_WM_UNIT_TEXT_FILL_FORE_SCHEMECOLOR_INDEX" val="13"/>
  <p:tag name="KSO_WM_UNIT_TEXT_FILL_TYPE" val="1"/>
  <p:tag name="KSO_WM_TEMPLATE_ASSEMBLE_XID" val="606570534054ed1e2fb814c7"/>
  <p:tag name="KSO_WM_TEMPLATE_ASSEMBLE_GROUPID" val="606570534054ed1e2fb814c7"/>
</p:tagLst>
</file>

<file path=ppt/tags/tag75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73_1*f*1"/>
  <p:tag name="KSO_WM_TEMPLATE_CATEGORY" val="diagram"/>
  <p:tag name="KSO_WM_TEMPLATE_INDEX" val="20217073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ce82e2753746471daed8748529970ba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ba28c40bb95945a5a4e748a293b73aa4"/>
  <p:tag name="KSO_WM_UNIT_TEXT_FILL_FORE_SCHEMECOLOR_INDEX_BRIGHTNESS" val="0.25"/>
  <p:tag name="KSO_WM_UNIT_TEXT_FILL_FORE_SCHEMECOLOR_INDEX" val="13"/>
  <p:tag name="KSO_WM_UNIT_TEXT_FILL_TYPE" val="1"/>
  <p:tag name="KSO_WM_TEMPLATE_ASSEMBLE_XID" val="606570534054ed1e2fb814c7"/>
  <p:tag name="KSO_WM_TEMPLATE_ASSEMBLE_GROUPID" val="606570534054ed1e2fb814c7"/>
</p:tagLst>
</file>

<file path=ppt/tags/tag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UNIT_PICTURE_TOWARD" val="1"/>
  <p:tag name="KSO_WM_UNIT_VALUE" val="894*894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5441_1*ζ_h_d*1_1_1"/>
  <p:tag name="KSO_WM_TEMPLATE_CATEGORY" val="diagram"/>
  <p:tag name="KSO_WM_TEMPLATE_INDEX" val="20215441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</p:tagLst>
</file>

<file path=ppt/tags/tag79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diagram20215441_1*ζ_h_i*1_1_1"/>
  <p:tag name="KSO_WM_TEMPLATE_CATEGORY" val="diagram"/>
  <p:tag name="KSO_WM_TEMPLATE_INDEX" val="20215441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8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18353_3*l_h_f*1_1_1"/>
  <p:tag name="KSO_WM_TEMPLATE_CATEGORY" val="diagram"/>
  <p:tag name="KSO_WM_TEMPLATE_INDEX" val="20218353"/>
  <p:tag name="KSO_WM_UNIT_LAYERLEVEL" val="1_1_1"/>
  <p:tag name="KSO_WM_TAG_VERSION" val="1.0"/>
  <p:tag name="KSO_WM_BEAUTIFY_FLAG" val="#wm#"/>
  <p:tag name="KSO_WM_UNIT_PRESET_TEXT" val="单击此处添加正文"/>
  <p:tag name="KSO_WM_UNIT_TEXT_FILL_FORE_SCHEMECOLOR_INDEX_BRIGHTNESS" val="0.25"/>
  <p:tag name="KSO_WM_UNIT_TEXT_FILL_FORE_SCHEMECOLOR_INDEX" val="13"/>
  <p:tag name="KSO_WM_UNIT_TEXT_FILL_TYPE" val="1"/>
  <p:tag name="KSO_WM_UNIT_USESOURCEFORMAT_APPLY" val="1"/>
</p:tagLst>
</file>

<file path=ppt/tags/tag80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2"/>
  <p:tag name="KSO_WM_UNIT_ID" val="diagram20215441_1*ζ_h_i*1_1_2"/>
  <p:tag name="KSO_WM_TEMPLATE_CATEGORY" val="diagram"/>
  <p:tag name="KSO_WM_TEMPLATE_INDEX" val="20215441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81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3"/>
  <p:tag name="KSO_WM_UNIT_ID" val="diagram20215441_1*ζ_h_i*1_1_3"/>
  <p:tag name="KSO_WM_TEMPLATE_CATEGORY" val="diagram"/>
  <p:tag name="KSO_WM_TEMPLATE_INDEX" val="20215441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82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4"/>
  <p:tag name="KSO_WM_UNIT_ID" val="diagram20215441_1*ζ_h_i*1_1_4"/>
  <p:tag name="KSO_WM_TEMPLATE_CATEGORY" val="diagram"/>
  <p:tag name="KSO_WM_TEMPLATE_INDEX" val="20215441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83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5"/>
  <p:tag name="KSO_WM_UNIT_ID" val="diagram20215441_1*ζ_h_i*1_1_5"/>
  <p:tag name="KSO_WM_TEMPLATE_CATEGORY" val="diagram"/>
  <p:tag name="KSO_WM_TEMPLATE_INDEX" val="20215441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84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6"/>
  <p:tag name="KSO_WM_UNIT_ID" val="diagram20215441_1*ζ_h_i*1_1_6"/>
  <p:tag name="KSO_WM_TEMPLATE_CATEGORY" val="diagram"/>
  <p:tag name="KSO_WM_TEMPLATE_INDEX" val="20215441"/>
  <p:tag name="KSO_WM_UNIT_LAYERLEVEL" val="1_1_1"/>
  <p:tag name="KSO_WM_TAG_VERSION" val="1.0"/>
  <p:tag name="KSO_WM_BEAUTIFY_FLAG" val="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85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73"/>
  <p:tag name="KSO_WM_SLIDE_ID" val="diagram20217073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a_d_f"/>
  <p:tag name="KSO_WM_SLIDE_LAYOUT_CNT" val="1_1_1"/>
  <p:tag name="KSO_WM_SLIDE_LAYOUT_INFO" val="{&quot;direction&quot;:1,&quot;id&quot;:&quot;2021-04-01T16:16:09&quot;,&quot;maxSize&quot;:{&quot;size1&quot;:57.5},&quot;minSize&quot;:{&quot;size1&quot;:32.6},&quot;normalSize&quot;:{&quot;size1&quot;:44.63125},&quot;subLayout&quot;:[{&quot;id&quot;:&quot;2021-04-01T16:16:09&quot;,&quot;maxSize&quot;:{&quot;size1&quot;:35.6},&quot;minSize&quot;:{&quot;size1&quot;:17.8},&quot;normalSize&quot;:{&quot;size1&quot;:18.966666666666665},&quot;subLayout&quot;:[{&quot;id&quot;:&quot;2021-04-01T16:16:09&quot;,&quot;margin&quot;:{&quot;bottom&quot;:0,&quot;left&quot;:2.117000102996826,&quot;right&quot;:0.02600000612437725,&quot;top&quot;:1.6929999589920044},&quot;type&quot;:0},{&quot;id&quot;:&quot;2021-04-01T16:16:09&quot;,&quot;margin&quot;:{&quot;bottom&quot;:1.6929999589920044,&quot;left&quot;:2.117000102996826,&quot;right&quot;:0.02600000612437725,&quot;top&quot;:1.720000147819519},&quot;type&quot;:0}],&quot;type&quot;:0},{&quot;id&quot;:&quot;2021-04-01T16:16:09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e49c998712faa657a980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3ff8b7e9ece344528a0d0bda437c3435&quot;,&quot;fill_align&quot;:&quot;cm&quot;,&quot;chip_types&quot;:[&quot;picture&quot;]},{&quot;text_align&quot;:&quot;lt&quot;,&quot;text_direction&quot;:&quot;horizontal&quot;,&quot;support_big_font&quot;:false,&quot;picture_toward&quot;:0,&quot;picture_dockside&quot;:[],&quot;fill_id&quot;:&quot;8730a6765360444782bef596a7b527c4&quot;,&quot;fill_align&quot;:&quot;lt&quot;,&quot;chip_types&quot;:[&quot;header&quot;]},{&quot;text_align&quot;:&quot;lt&quot;,&quot;text_direction&quot;:&quot;horizontal&quot;,&quot;support_big_font&quot;:false,&quot;picture_toward&quot;:0,&quot;picture_dockside&quot;:[],&quot;fill_id&quot;:&quot;13ab5cb2370249159930a241f720671f&quot;,&quot;fill_align&quot;:&quot;lt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e49c998712faa657a97f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534054ed1e2fb814c7"/>
  <p:tag name="KSO_WM_TEMPLATE_ASSEMBLE_GROUPID" val="606570534054ed1e2fb814c7"/>
</p:tagLst>
</file>

<file path=ppt/tags/tag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73_1*a*1"/>
  <p:tag name="KSO_WM_TEMPLATE_CATEGORY" val="diagram"/>
  <p:tag name="KSO_WM_TEMPLATE_INDEX" val="20217073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a3f221064241ce926b5da93464cd3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f0187e0d46fa40efbf5cb96029111a26"/>
  <p:tag name="KSO_WM_UNIT_TEXT_FILL_FORE_SCHEMECOLOR_INDEX_BRIGHTNESS" val="0"/>
  <p:tag name="KSO_WM_UNIT_TEXT_FILL_FORE_SCHEMECOLOR_INDEX" val="13"/>
  <p:tag name="KSO_WM_UNIT_TEXT_FILL_TYPE" val="1"/>
  <p:tag name="KSO_WM_TEMPLATE_ASSEMBLE_XID" val="606570534054ed1e2fb814c7"/>
  <p:tag name="KSO_WM_TEMPLATE_ASSEMBLE_GROUPID" val="606570534054ed1e2fb814c7"/>
</p:tagLst>
</file>

<file path=ppt/tags/tag87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73_1*f*1"/>
  <p:tag name="KSO_WM_TEMPLATE_CATEGORY" val="diagram"/>
  <p:tag name="KSO_WM_TEMPLATE_INDEX" val="20217073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ce82e2753746471daed8748529970ba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ba28c40bb95945a5a4e748a293b73aa4"/>
  <p:tag name="KSO_WM_UNIT_TEXT_FILL_FORE_SCHEMECOLOR_INDEX_BRIGHTNESS" val="0.25"/>
  <p:tag name="KSO_WM_UNIT_TEXT_FILL_FORE_SCHEMECOLOR_INDEX" val="13"/>
  <p:tag name="KSO_WM_UNIT_TEXT_FILL_TYPE" val="1"/>
  <p:tag name="KSO_WM_TEMPLATE_ASSEMBLE_XID" val="606570534054ed1e2fb814c7"/>
  <p:tag name="KSO_WM_TEMPLATE_ASSEMBLE_GROUPID" val="606570534054ed1e2fb814c7"/>
</p:tagLst>
</file>

<file path=ppt/tags/tag8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18353_3*l_h_i*1_2_1"/>
  <p:tag name="KSO_WM_TEMPLATE_CATEGORY" val="diagram"/>
  <p:tag name="KSO_WM_TEMPLATE_INDEX" val="20218353"/>
  <p:tag name="KSO_WM_UNIT_LAYERLEVEL" val="1_1_1"/>
  <p:tag name="KSO_WM_TAG_VERSION" val="1.0"/>
  <p:tag name="KSO_WM_BEAUTIFY_FLAG" val="#wm#"/>
  <p:tag name="KSO_WM_UNIT_TEXT_FILL_FORE_SCHEMECOLOR_INDEX_BRIGHTNESS" val="0"/>
  <p:tag name="KSO_WM_UNIT_TEXT_FILL_FORE_SCHEMECOLOR_INDEX" val="5"/>
  <p:tag name="KSO_WM_UNIT_TEXT_FILL_TYPE" val="1"/>
  <p:tag name="KSO_WM_UNIT_USESOURCEFORMAT_APPLY" val="1"/>
</p:tagLst>
</file>

<file path=ppt/tags/tag90.xml><?xml version="1.0" encoding="utf-8"?>
<p:tagLst xmlns:p="http://schemas.openxmlformats.org/presentationml/2006/main">
  <p:tag name="KSO_WM_BEAUTIFY_FLAG" val=""/>
  <p:tag name="KSO_WM_UNIT_PLACING_PICTURE_USER_VIEWPORT" val="{&quot;height&quot;:4409,&quot;width&quot;:18342}"/>
</p:tagLst>
</file>

<file path=ppt/tags/tag91.xml><?xml version="1.0" encoding="utf-8"?>
<p:tagLst xmlns:p="http://schemas.openxmlformats.org/presentationml/2006/main">
  <p:tag name="KSO_WM_BEAUTIFY_FLAG" val=""/>
  <p:tag name="KSO_WM_UNIT_PLACING_PICTURE_USER_VIEWPORT" val="{&quot;height&quot;:12127,&quot;width&quot;:17347}"/>
</p:tagLst>
</file>

<file path=ppt/tags/tag92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73"/>
  <p:tag name="KSO_WM_SLIDE_ID" val="diagram20217073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a_d_f"/>
  <p:tag name="KSO_WM_SLIDE_LAYOUT_CNT" val="1_1_1"/>
  <p:tag name="KSO_WM_SLIDE_LAYOUT_INFO" val="{&quot;direction&quot;:1,&quot;id&quot;:&quot;2021-04-01T16:16:09&quot;,&quot;maxSize&quot;:{&quot;size1&quot;:57.5},&quot;minSize&quot;:{&quot;size1&quot;:32.6},&quot;normalSize&quot;:{&quot;size1&quot;:44.63125},&quot;subLayout&quot;:[{&quot;id&quot;:&quot;2021-04-01T16:16:09&quot;,&quot;maxSize&quot;:{&quot;size1&quot;:35.6},&quot;minSize&quot;:{&quot;size1&quot;:17.8},&quot;normalSize&quot;:{&quot;size1&quot;:18.966666666666665},&quot;subLayout&quot;:[{&quot;id&quot;:&quot;2021-04-01T16:16:09&quot;,&quot;margin&quot;:{&quot;bottom&quot;:0,&quot;left&quot;:2.117000102996826,&quot;right&quot;:0.02600000612437725,&quot;top&quot;:1.6929999589920044},&quot;type&quot;:0},{&quot;id&quot;:&quot;2021-04-01T16:16:09&quot;,&quot;margin&quot;:{&quot;bottom&quot;:1.6929999589920044,&quot;left&quot;:2.117000102996826,&quot;right&quot;:0.02600000612437725,&quot;top&quot;:1.720000147819519},&quot;type&quot;:0}],&quot;type&quot;:0},{&quot;id&quot;:&quot;2021-04-01T16:16:09&quot;,&quot;margin&quot;:{&quot;bottom&quot;:0,&quot;left&quot;:1.6670000553131104,&quot;right&quot;:0,&quot;top&quot;:0}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e49c998712faa657a980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3ff8b7e9ece344528a0d0bda437c3435&quot;,&quot;fill_align&quot;:&quot;cm&quot;,&quot;chip_types&quot;:[&quot;picture&quot;]},{&quot;text_align&quot;:&quot;lt&quot;,&quot;text_direction&quot;:&quot;horizontal&quot;,&quot;support_big_font&quot;:false,&quot;picture_toward&quot;:0,&quot;picture_dockside&quot;:[],&quot;fill_id&quot;:&quot;8730a6765360444782bef596a7b527c4&quot;,&quot;fill_align&quot;:&quot;lt&quot;,&quot;chip_types&quot;:[&quot;header&quot;]},{&quot;text_align&quot;:&quot;lt&quot;,&quot;text_direction&quot;:&quot;horizontal&quot;,&quot;support_big_font&quot;:false,&quot;picture_toward&quot;:0,&quot;picture_dockside&quot;:[],&quot;fill_id&quot;:&quot;13ab5cb2370249159930a241f720671f&quot;,&quot;fill_align&quot;:&quot;lt&quot;,&quot;chip_types&quot;:[&quot;text&quot;]}]]"/>
  <p:tag name="KSO_WM_CHIP_DECFILLPROP" val="[]"/>
  <p:tag name="KSO_WM_SLIDE_TYPE" val="text"/>
  <p:tag name="KSO_WM_SLIDE_SIZE" val="960*540"/>
  <p:tag name="KSO_WM_SLIDE_POSITION" val="0*0"/>
  <p:tag name="KSO_WM_CHIP_GROUPID" val="5fade49c998712faa657a97f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534054ed1e2fb814c7"/>
  <p:tag name="KSO_WM_TEMPLATE_ASSEMBLE_GROUPID" val="606570534054ed1e2fb814c7"/>
</p:tagLst>
</file>

<file path=ppt/tags/tag9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69_1*a*1"/>
  <p:tag name="KSO_WM_TEMPLATE_CATEGORY" val="diagram"/>
  <p:tag name="KSO_WM_TEMPLATE_INDEX" val="20217069"/>
  <p:tag name="KSO_WM_UNIT_LAYERLEVEL" val="1"/>
  <p:tag name="KSO_WM_TAG_VERSION" val="1.0"/>
  <p:tag name="KSO_WM_BEAUTIFY_FLAG" val="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67d34eee6f014901845657622b69ecd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88226f64087744e1a8841c51db8703b1"/>
  <p:tag name="KSO_WM_UNIT_TEXT_FILL_FORE_SCHEMECOLOR_INDEX_BRIGHTNESS" val="0"/>
  <p:tag name="KSO_WM_UNIT_TEXT_FILL_FORE_SCHEMECOLOR_INDEX" val="13"/>
  <p:tag name="KSO_WM_UNIT_TEXT_FILL_TYPE" val="1"/>
  <p:tag name="KSO_WM_TEMPLATE_ASSEMBLE_XID" val="606570524054ed1e2fb814c2"/>
  <p:tag name="KSO_WM_TEMPLATE_ASSEMBLE_GROUPID" val="606570524054ed1e2fb814c2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UNIT_PICTURE_TOWARD" val="1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diagram20216603_1*ζ_h_i*1_1_1"/>
  <p:tag name="KSO_WM_TEMPLATE_CATEGORY" val="diagram"/>
  <p:tag name="KSO_WM_TEMPLATE_INDEX" val="20216603"/>
  <p:tag name="KSO_WM_UNIT_LAYERLEVEL" val="1_1_1"/>
  <p:tag name="KSO_WM_TAG_VERSION" val="1.0"/>
  <p:tag name="KSO_WM_BEAUTIFY_FLAG" val="#wm#"/>
  <p:tag name="KSO_WM_UNIT_DIAGRAM_MODELTYPE" val="creativePicture"/>
  <p:tag name="KSO_WM_UNIT_USESOURCEFORMAT_APPLY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微软雅黑"/>
        <a:ea typeface="微软雅黑"/>
        <a:cs typeface="微软雅黑"/>
      </a:majorFont>
      <a:minorFont>
        <a:latin typeface="微软雅黑"/>
        <a:ea typeface="微软雅黑"/>
        <a:cs typeface="微软雅黑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 panose="02000503000000020004"/>
            <a:ea typeface="Helvetica Neue" panose="02000503000000020004"/>
            <a:cs typeface="Helvetica Neue" panose="02000503000000020004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微软雅黑"/>
        <a:ea typeface="微软雅黑"/>
        <a:cs typeface="微软雅黑"/>
      </a:majorFont>
      <a:minorFont>
        <a:latin typeface="微软雅黑"/>
        <a:ea typeface="微软雅黑"/>
        <a:cs typeface="微软雅黑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6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 panose="02000503000000020004"/>
            <a:ea typeface="Helvetica Neue" panose="02000503000000020004"/>
            <a:cs typeface="Helvetica Neue" panose="02000503000000020004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微软雅黑"/>
        <a:cs typeface="微软雅黑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微软雅黑"/>
        <a:font script="Jpan" typeface="ＭＳ Ｐゴシック"/>
        <a:font script="Hang" typeface="맑은 고딕"/>
        <a:font script="Hans" typeface="宋体"/>
        <a:font script="Hant" typeface="新細明體"/>
        <a:font script="Arab" typeface="微软雅黑"/>
        <a:font script="Hebr" typeface="微软雅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微软雅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3469</Words>
  <Application>WPS 演示</Application>
  <PresentationFormat>自定义</PresentationFormat>
  <Paragraphs>254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3" baseType="lpstr">
      <vt:lpstr>Arial</vt:lpstr>
      <vt:lpstr>宋体</vt:lpstr>
      <vt:lpstr>Wingdings</vt:lpstr>
      <vt:lpstr>Helvetica Neue</vt:lpstr>
      <vt:lpstr>Helvetica Neue Medium</vt:lpstr>
      <vt:lpstr>微软雅黑</vt:lpstr>
      <vt:lpstr>Helvetica Neue Light</vt:lpstr>
      <vt:lpstr>Calibri</vt:lpstr>
      <vt:lpstr>Helvetica</vt:lpstr>
      <vt:lpstr>Times New Roman Bold</vt:lpstr>
      <vt:lpstr>Times New Roman</vt:lpstr>
      <vt:lpstr>黑体</vt:lpstr>
      <vt:lpstr>思源黑体 CN Regular</vt:lpstr>
      <vt:lpstr>Segoe UI</vt:lpstr>
      <vt:lpstr>Arial Unicode MS</vt:lpstr>
      <vt:lpstr>Calibri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Larson</cp:lastModifiedBy>
  <cp:revision>233</cp:revision>
  <dcterms:created xsi:type="dcterms:W3CDTF">2023-10-13T06:29:00Z</dcterms:created>
  <dcterms:modified xsi:type="dcterms:W3CDTF">2023-12-15T08:27:38Z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8C5ACEB28E1CFF0193022565A15FCF00_43</vt:lpwstr>
  </property>
  <property fmtid="{D5CDD505-2E9C-101B-9397-08002B2CF9AE}" pid="3" name="KSOProductBuildVer">
    <vt:lpwstr>2052-12.1.0.15990</vt:lpwstr>
  </property>
</Properties>
</file>